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2" r:id="rId5"/>
    <p:sldId id="260" r:id="rId6"/>
    <p:sldId id="259" r:id="rId7"/>
    <p:sldId id="261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84" y="1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C46B6-84A4-4FB0-95EC-96003940F95C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55BA7FA1-753B-47BB-9D4C-C9ABFE25280F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692213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C46B6-84A4-4FB0-95EC-96003940F95C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BA7FA1-753B-47BB-9D4C-C9ABFE25280F}" type="slidenum">
              <a:rPr lang="en-GB" smtClean="0"/>
              <a:t>‹#›</a:t>
            </a:fld>
            <a:endParaRPr lang="en-GB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654928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C46B6-84A4-4FB0-95EC-96003940F95C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BA7FA1-753B-47BB-9D4C-C9ABFE25280F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78766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C46B6-84A4-4FB0-95EC-96003940F95C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BA7FA1-753B-47BB-9D4C-C9ABFE25280F}" type="slidenum">
              <a:rPr lang="en-GB" smtClean="0"/>
              <a:t>‹#›</a:t>
            </a:fld>
            <a:endParaRPr lang="en-GB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286063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C46B6-84A4-4FB0-95EC-96003940F95C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BA7FA1-753B-47BB-9D4C-C9ABFE25280F}" type="slidenum">
              <a:rPr lang="en-GB" smtClean="0"/>
              <a:t>‹#›</a:t>
            </a:fld>
            <a:endParaRPr lang="en-GB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485413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C46B6-84A4-4FB0-95EC-96003940F95C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BA7FA1-753B-47BB-9D4C-C9ABFE25280F}" type="slidenum">
              <a:rPr lang="en-GB" smtClean="0"/>
              <a:t>‹#›</a:t>
            </a:fld>
            <a:endParaRPr lang="en-GB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733175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C46B6-84A4-4FB0-95EC-96003940F95C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BA7FA1-753B-47BB-9D4C-C9ABFE2528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18755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C46B6-84A4-4FB0-95EC-96003940F95C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BA7FA1-753B-47BB-9D4C-C9ABFE25280F}" type="slidenum">
              <a:rPr lang="en-GB" smtClean="0"/>
              <a:t>‹#›</a:t>
            </a:fld>
            <a:endParaRPr lang="en-GB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821987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C6AC46B6-84A4-4FB0-95EC-96003940F95C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BA7FA1-753B-47BB-9D4C-C9ABFE25280F}" type="slidenum">
              <a:rPr lang="en-GB" smtClean="0"/>
              <a:t>‹#›</a:t>
            </a:fld>
            <a:endParaRPr lang="en-GB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97126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C46B6-84A4-4FB0-95EC-96003940F95C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BA7FA1-753B-47BB-9D4C-C9ABFE25280F}" type="slidenum">
              <a:rPr lang="en-GB" smtClean="0"/>
              <a:t>‹#›</a:t>
            </a:fld>
            <a:endParaRPr lang="en-GB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360882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C46B6-84A4-4FB0-95EC-96003940F95C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BA7FA1-753B-47BB-9D4C-C9ABFE25280F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801352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AC46B6-84A4-4FB0-95EC-96003940F95C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55BA7FA1-753B-47BB-9D4C-C9ABFE25280F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729557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g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teach/supermovers/just-for-fun-the-vamps-l1/z48y2sg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s://www.youtube.com/watch?v=H_LQeYUHm4M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hyperlink" Target="https://www.youtube.com/watch?v=bE9sjXvo3VY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en.wikipedia.org/wiki/High_School_Musical_on_Stage!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hyperlink" Target="https://www.bing.com/videos/search?q=just+dance+youtube&amp;&amp;view=detail&amp;mid=E74151A3BA0048F409EFE74151A3BA0048F409EF&amp;&amp;FORM=VDRVRV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hyperlink" Target="https://www.bing.com/videos/search?q=just+dance+youtube&amp;docid=608012484482239118&amp;mid=3FC3D9993C07A0ACBA1A3FC3D9993C07A0ACBA1A&amp;view=detail&amp;FORM=VIRE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Rizij3icAOU" TargetMode="External"/><Relationship Id="rId2" Type="http://schemas.openxmlformats.org/officeDocument/2006/relationships/hyperlink" Target="https://www.youtube.com/watch?v=Kyv9iJf0gT8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jpg"/><Relationship Id="rId5" Type="http://schemas.openxmlformats.org/officeDocument/2006/relationships/image" Target="../media/image15.png"/><Relationship Id="rId4" Type="http://schemas.openxmlformats.org/officeDocument/2006/relationships/hyperlink" Target="https://www.youtube.com/watch?v=lDA8QqF5gtM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hyperlink" Target="https://www.bbc.co.uk/teach/supermovers/just-for-fun-danger-mouse-l2/zv3m47h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08E11290-CA50-44F2-95D5-C7611E57D1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AFE6FD16-87C7-4E58-9681-EAB9E2D14C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B97CC3D-39F1-4161-9229-B9B4DCB9C7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673476" y="1468464"/>
            <a:ext cx="2858835" cy="1873219"/>
          </a:xfrm>
        </p:spPr>
        <p:txBody>
          <a:bodyPr>
            <a:normAutofit/>
          </a:bodyPr>
          <a:lstStyle/>
          <a:p>
            <a:r>
              <a:rPr lang="en-GB" sz="3300" b="1">
                <a:latin typeface="Abadi" panose="020B0604020104020204" pitchFamily="34" charset="0"/>
              </a:rPr>
              <a:t>Premier League Primary Stars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ACFDDED-BBB3-4067-A804-DF9AF4632D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671407" y="3529160"/>
            <a:ext cx="2848300" cy="1613537"/>
          </a:xfrm>
        </p:spPr>
        <p:txBody>
          <a:bodyPr>
            <a:normAutofit/>
          </a:bodyPr>
          <a:lstStyle/>
          <a:p>
            <a:r>
              <a:rPr lang="en-GB" sz="1600" b="1"/>
              <a:t>PE @ Home </a:t>
            </a: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C4053239-1263-4C68-83EE-D8E3A502F9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32237" y="482171"/>
            <a:ext cx="7560115" cy="5149101"/>
            <a:chOff x="7463258" y="583365"/>
            <a:chExt cx="7560115" cy="5181928"/>
          </a:xfrm>
        </p:grpSpPr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B66128FF-6748-4C04-AC63-EE1E5733FA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3258" y="583365"/>
              <a:ext cx="7560115" cy="5181928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A3FFA860-3551-47E7-865A-065561BAD37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776317" y="915807"/>
              <a:ext cx="6928279" cy="4494927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4" name="Rectangle 23">
            <a:extLst>
              <a:ext uri="{FF2B5EF4-FFF2-40B4-BE49-F238E27FC236}">
                <a16:creationId xmlns:a16="http://schemas.microsoft.com/office/drawing/2014/main" id="{408C5C69-59FA-4F09-8F35-6683BF391D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07497" y="977099"/>
            <a:ext cx="6597725" cy="4136205"/>
          </a:xfrm>
          <a:prstGeom prst="rect">
            <a:avLst/>
          </a:prstGeom>
          <a:solidFill>
            <a:srgbClr val="FFFFFE"/>
          </a:solidFill>
          <a:ln w="63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A picture containing clipart&#10;&#10;Description automatically generated">
            <a:extLst>
              <a:ext uri="{FF2B5EF4-FFF2-40B4-BE49-F238E27FC236}">
                <a16:creationId xmlns:a16="http://schemas.microsoft.com/office/drawing/2014/main" id="{AF6AFBFA-2DA2-486A-90F9-273F2363016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43" r="10166" b="2"/>
          <a:stretch/>
        </p:blipFill>
        <p:spPr>
          <a:xfrm>
            <a:off x="1441976" y="1115470"/>
            <a:ext cx="2104589" cy="1849041"/>
          </a:xfrm>
          <a:prstGeom prst="rect">
            <a:avLst/>
          </a:prstGeom>
        </p:spPr>
      </p:pic>
      <p:pic>
        <p:nvPicPr>
          <p:cNvPr id="11" name="Picture 10" descr="Icon&#10;&#10;Description automatically generated">
            <a:extLst>
              <a:ext uri="{FF2B5EF4-FFF2-40B4-BE49-F238E27FC236}">
                <a16:creationId xmlns:a16="http://schemas.microsoft.com/office/drawing/2014/main" id="{319C59B6-102B-43D9-9516-80EAA59A753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358" r="2" b="33165"/>
          <a:stretch/>
        </p:blipFill>
        <p:spPr>
          <a:xfrm>
            <a:off x="4598860" y="1114596"/>
            <a:ext cx="2845079" cy="18507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F567433-CC1A-4909-9FE0-D087DC1ADFE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8953" b="3"/>
          <a:stretch/>
        </p:blipFill>
        <p:spPr>
          <a:xfrm>
            <a:off x="1298345" y="3129978"/>
            <a:ext cx="2614695" cy="1849041"/>
          </a:xfrm>
          <a:prstGeom prst="rect">
            <a:avLst/>
          </a:prstGeom>
        </p:spPr>
      </p:pic>
      <p:pic>
        <p:nvPicPr>
          <p:cNvPr id="7" name="Picture 6" descr="Logo&#10;&#10;Description automatically generated with medium confidence">
            <a:extLst>
              <a:ext uri="{FF2B5EF4-FFF2-40B4-BE49-F238E27FC236}">
                <a16:creationId xmlns:a16="http://schemas.microsoft.com/office/drawing/2014/main" id="{4EFCCDB5-B9F0-4382-85C7-D935845D7A1F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27" t="720" r="19492" b="15730"/>
          <a:stretch/>
        </p:blipFill>
        <p:spPr>
          <a:xfrm>
            <a:off x="4592574" y="1113533"/>
            <a:ext cx="2811829" cy="3812207"/>
          </a:xfrm>
          <a:prstGeom prst="rect">
            <a:avLst/>
          </a:prstGeom>
        </p:spPr>
      </p:pic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3CC511A7-4AF4-4D8D-8804-1959DE74FA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680960" y="3526496"/>
            <a:ext cx="2844424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28" name="Picture 27">
            <a:extLst>
              <a:ext uri="{FF2B5EF4-FFF2-40B4-BE49-F238E27FC236}">
                <a16:creationId xmlns:a16="http://schemas.microsoft.com/office/drawing/2014/main" id="{F9940A21-A589-4E46-97F8-4AA5129923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0BBDDF94-CDE5-4A4F-865E-033B8B5AD8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90613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396040A6-D2E4-4AD3-8108-E9DD69E7EF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696552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DDE5CDF-1512-4CDA-B956-23D223F8DE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029D7D8-5A6B-4C76-94C8-15798C6C5A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A5C9319C-E20D-4884-952F-60B6A58C3E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62C9703D-C8F9-44AD-A7C0-C2F3871F8C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16016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>
            <a:hlinkClick r:id="rId3"/>
            <a:extLst>
              <a:ext uri="{FF2B5EF4-FFF2-40B4-BE49-F238E27FC236}">
                <a16:creationId xmlns:a16="http://schemas.microsoft.com/office/drawing/2014/main" id="{FF68E834-AFE0-4A7D-8940-12A82D3397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19790" t="23027" r="21111" b="14901"/>
          <a:stretch/>
        </p:blipFill>
        <p:spPr>
          <a:xfrm>
            <a:off x="1739356" y="643467"/>
            <a:ext cx="8713287" cy="4873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88409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BB14454-D00C-4958-BB39-F5F9F3ACD4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28A657A7-C4E5-425B-98FA-BB817FF7BF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218029" y="1847088"/>
            <a:ext cx="3520368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ADE466AB-135D-401D-8DF2-ACDF92D23B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18030" y="804520"/>
            <a:ext cx="3520367" cy="1049235"/>
          </a:xfrm>
        </p:spPr>
        <p:txBody>
          <a:bodyPr>
            <a:normAutofit/>
          </a:bodyPr>
          <a:lstStyle/>
          <a:p>
            <a:r>
              <a:rPr lang="en-GB" dirty="0"/>
              <a:t>Learning Objectives 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1084370-0E70-4003-9787-3490FCC20E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2B7C66D2-22E8-4E8F-829B-050BFA7C86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32237" y="482171"/>
            <a:ext cx="6104331" cy="5149101"/>
            <a:chOff x="7463259" y="583365"/>
            <a:chExt cx="6104330" cy="5181928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F0B78D6F-1F61-4DBB-8F5A-934BB850DD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3259" y="583365"/>
              <a:ext cx="6104330" cy="5181928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23EA261D-1F8C-4BE5-8586-3C1CC5CE80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776318" y="915807"/>
              <a:ext cx="5471354" cy="4494927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388619B-A6ED-4283-98CE-E7E1A2F1E09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435" r="16363"/>
          <a:stretch/>
        </p:blipFill>
        <p:spPr>
          <a:xfrm>
            <a:off x="1271223" y="1116345"/>
            <a:ext cx="4825148" cy="3866172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EBF6F1-DB7E-484E-9412-5AD6EBB6EE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18028" y="2015732"/>
            <a:ext cx="4028675" cy="4037746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sz="1600" b="1" dirty="0"/>
              <a:t>In todays PE @ home lesson, you are going to take part in some of Disney's biggest and best movies….High School Musical &amp; Hannah Montana </a:t>
            </a:r>
          </a:p>
          <a:p>
            <a:pPr marL="0" indent="0">
              <a:lnSpc>
                <a:spcPct val="110000"/>
              </a:lnSpc>
              <a:buNone/>
            </a:pPr>
            <a:endParaRPr lang="en-GB" sz="1600" b="1" dirty="0"/>
          </a:p>
          <a:p>
            <a:pPr marL="0" indent="0">
              <a:lnSpc>
                <a:spcPct val="110000"/>
              </a:lnSpc>
              <a:buNone/>
            </a:pPr>
            <a:r>
              <a:rPr lang="en-GB" sz="1600" b="1" dirty="0"/>
              <a:t>You have been tasked at becoming Disney’s latest back up dancer for the new movies.</a:t>
            </a:r>
          </a:p>
          <a:p>
            <a:pPr marL="0" indent="0">
              <a:lnSpc>
                <a:spcPct val="110000"/>
              </a:lnSpc>
              <a:buNone/>
            </a:pPr>
            <a:endParaRPr lang="en-GB" sz="1600" b="1" dirty="0"/>
          </a:p>
          <a:p>
            <a:pPr marL="0" indent="0">
              <a:lnSpc>
                <a:spcPct val="110000"/>
              </a:lnSpc>
              <a:buNone/>
            </a:pPr>
            <a:r>
              <a:rPr lang="en-GB" sz="1600" b="1" dirty="0"/>
              <a:t>Your task is to learn dance moves from certain songs of the High School Musical and/or Hannah Montana which will blow the likes of Troy and Hannah away. </a:t>
            </a:r>
          </a:p>
          <a:p>
            <a:pPr marL="0" indent="0">
              <a:lnSpc>
                <a:spcPct val="110000"/>
              </a:lnSpc>
              <a:buNone/>
            </a:pPr>
            <a:endParaRPr lang="en-GB" sz="1300" dirty="0"/>
          </a:p>
          <a:p>
            <a:pPr>
              <a:lnSpc>
                <a:spcPct val="110000"/>
              </a:lnSpc>
            </a:pPr>
            <a:endParaRPr lang="en-GB" sz="1300" dirty="0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3635D2BC-4EDA-4A3E-83BF-035608099B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A3C86EB9-7FA9-42F7-B348-A7FD17436A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0929561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Content Placeholder 11" descr="Text&#10;&#10;Description automatically generated">
            <a:extLst>
              <a:ext uri="{FF2B5EF4-FFF2-40B4-BE49-F238E27FC236}">
                <a16:creationId xmlns:a16="http://schemas.microsoft.com/office/drawing/2014/main" id="{B68F9119-5D44-4A83-9CF5-62A75C51D7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r="1" b="1784"/>
          <a:stretch/>
        </p:blipFill>
        <p:spPr>
          <a:xfrm>
            <a:off x="0" y="-232012"/>
            <a:ext cx="11827082" cy="6534092"/>
          </a:xfrm>
          <a:custGeom>
            <a:avLst/>
            <a:gdLst/>
            <a:ahLst/>
            <a:cxnLst/>
            <a:rect l="l" t="t" r="r" b="b"/>
            <a:pathLst>
              <a:path w="11827082" h="6534092">
                <a:moveTo>
                  <a:pt x="6610089" y="5"/>
                </a:moveTo>
                <a:cubicBezTo>
                  <a:pt x="6763993" y="-277"/>
                  <a:pt x="6862741" y="14300"/>
                  <a:pt x="6956523" y="21390"/>
                </a:cubicBezTo>
                <a:cubicBezTo>
                  <a:pt x="7271939" y="-12207"/>
                  <a:pt x="7581352" y="149"/>
                  <a:pt x="7768349" y="21390"/>
                </a:cubicBezTo>
                <a:lnTo>
                  <a:pt x="7831642" y="23688"/>
                </a:lnTo>
                <a:lnTo>
                  <a:pt x="7886307" y="21390"/>
                </a:lnTo>
                <a:cubicBezTo>
                  <a:pt x="7951978" y="17798"/>
                  <a:pt x="8007622" y="16567"/>
                  <a:pt x="8057445" y="16600"/>
                </a:cubicBezTo>
                <a:lnTo>
                  <a:pt x="8096254" y="17396"/>
                </a:lnTo>
                <a:lnTo>
                  <a:pt x="8199591" y="12947"/>
                </a:lnTo>
                <a:cubicBezTo>
                  <a:pt x="8247971" y="12558"/>
                  <a:pt x="8296272" y="14617"/>
                  <a:pt x="8344260" y="21390"/>
                </a:cubicBezTo>
                <a:lnTo>
                  <a:pt x="8355505" y="22738"/>
                </a:lnTo>
                <a:lnTo>
                  <a:pt x="8462217" y="21390"/>
                </a:lnTo>
                <a:cubicBezTo>
                  <a:pt x="8567700" y="16869"/>
                  <a:pt x="8666620" y="17239"/>
                  <a:pt x="8761697" y="18554"/>
                </a:cubicBezTo>
                <a:lnTo>
                  <a:pt x="8808871" y="19038"/>
                </a:lnTo>
                <a:lnTo>
                  <a:pt x="8941246" y="13930"/>
                </a:lnTo>
                <a:cubicBezTo>
                  <a:pt x="9040199" y="10800"/>
                  <a:pt x="9149474" y="10157"/>
                  <a:pt x="9260166" y="21390"/>
                </a:cubicBezTo>
                <a:lnTo>
                  <a:pt x="9339613" y="26448"/>
                </a:lnTo>
                <a:lnTo>
                  <a:pt x="9432845" y="28493"/>
                </a:lnTo>
                <a:cubicBezTo>
                  <a:pt x="9587011" y="31230"/>
                  <a:pt x="9744909" y="31599"/>
                  <a:pt x="9849954" y="21390"/>
                </a:cubicBezTo>
                <a:cubicBezTo>
                  <a:pt x="10060044" y="972"/>
                  <a:pt x="10204432" y="2657"/>
                  <a:pt x="10425865" y="21390"/>
                </a:cubicBezTo>
                <a:lnTo>
                  <a:pt x="10477895" y="25158"/>
                </a:lnTo>
                <a:lnTo>
                  <a:pt x="10566351" y="27751"/>
                </a:lnTo>
                <a:cubicBezTo>
                  <a:pt x="10727031" y="32755"/>
                  <a:pt x="10877889" y="35639"/>
                  <a:pt x="11001775" y="21390"/>
                </a:cubicBezTo>
                <a:cubicBezTo>
                  <a:pt x="11249546" y="-7108"/>
                  <a:pt x="11434553" y="12510"/>
                  <a:pt x="11813601" y="21390"/>
                </a:cubicBezTo>
                <a:cubicBezTo>
                  <a:pt x="11817928" y="208271"/>
                  <a:pt x="11818867" y="336567"/>
                  <a:pt x="11813601" y="475847"/>
                </a:cubicBezTo>
                <a:cubicBezTo>
                  <a:pt x="11808335" y="615127"/>
                  <a:pt x="11845853" y="1008651"/>
                  <a:pt x="11813601" y="1254916"/>
                </a:cubicBezTo>
                <a:cubicBezTo>
                  <a:pt x="11809570" y="1285699"/>
                  <a:pt x="11806768" y="1314174"/>
                  <a:pt x="11804923" y="1340777"/>
                </a:cubicBezTo>
                <a:lnTo>
                  <a:pt x="11803652" y="1373115"/>
                </a:lnTo>
                <a:lnTo>
                  <a:pt x="11804560" y="1395572"/>
                </a:lnTo>
                <a:cubicBezTo>
                  <a:pt x="11806656" y="1431340"/>
                  <a:pt x="11809600" y="1470662"/>
                  <a:pt x="11813601" y="1514605"/>
                </a:cubicBezTo>
                <a:cubicBezTo>
                  <a:pt x="11829606" y="1690380"/>
                  <a:pt x="11822955" y="1813845"/>
                  <a:pt x="11815628" y="1920902"/>
                </a:cubicBezTo>
                <a:lnTo>
                  <a:pt x="11811346" y="1995660"/>
                </a:lnTo>
                <a:lnTo>
                  <a:pt x="11813868" y="2104640"/>
                </a:lnTo>
                <a:lnTo>
                  <a:pt x="11817197" y="2264365"/>
                </a:lnTo>
                <a:lnTo>
                  <a:pt x="11821465" y="2306631"/>
                </a:lnTo>
                <a:cubicBezTo>
                  <a:pt x="11835170" y="2477814"/>
                  <a:pt x="11818400" y="2578773"/>
                  <a:pt x="11813601" y="2683208"/>
                </a:cubicBezTo>
                <a:cubicBezTo>
                  <a:pt x="11809487" y="2772725"/>
                  <a:pt x="11816027" y="2930030"/>
                  <a:pt x="11816192" y="3070653"/>
                </a:cubicBezTo>
                <a:lnTo>
                  <a:pt x="11813610" y="3202145"/>
                </a:lnTo>
                <a:lnTo>
                  <a:pt x="11813601" y="3267510"/>
                </a:lnTo>
                <a:cubicBezTo>
                  <a:pt x="11811419" y="3587194"/>
                  <a:pt x="11813535" y="3497122"/>
                  <a:pt x="11813601" y="3721967"/>
                </a:cubicBezTo>
                <a:cubicBezTo>
                  <a:pt x="11813617" y="3778178"/>
                  <a:pt x="11814293" y="3835214"/>
                  <a:pt x="11815131" y="3894088"/>
                </a:cubicBezTo>
                <a:lnTo>
                  <a:pt x="11816203" y="3972593"/>
                </a:lnTo>
                <a:lnTo>
                  <a:pt x="11816265" y="3973919"/>
                </a:lnTo>
                <a:cubicBezTo>
                  <a:pt x="11819902" y="4062998"/>
                  <a:pt x="11819694" y="4122248"/>
                  <a:pt x="11818174" y="4171327"/>
                </a:cubicBezTo>
                <a:lnTo>
                  <a:pt x="11817878" y="4178488"/>
                </a:lnTo>
                <a:lnTo>
                  <a:pt x="11818118" y="4277530"/>
                </a:lnTo>
                <a:cubicBezTo>
                  <a:pt x="11817612" y="4347824"/>
                  <a:pt x="11816272" y="4421987"/>
                  <a:pt x="11813601" y="4501036"/>
                </a:cubicBezTo>
                <a:cubicBezTo>
                  <a:pt x="11824398" y="4779554"/>
                  <a:pt x="11834923" y="4895505"/>
                  <a:pt x="11813601" y="5020415"/>
                </a:cubicBezTo>
                <a:cubicBezTo>
                  <a:pt x="11808270" y="5051643"/>
                  <a:pt x="11804885" y="5094410"/>
                  <a:pt x="11802984" y="5145366"/>
                </a:cubicBezTo>
                <a:lnTo>
                  <a:pt x="11802805" y="5153576"/>
                </a:lnTo>
                <a:lnTo>
                  <a:pt x="11813601" y="5280104"/>
                </a:lnTo>
                <a:cubicBezTo>
                  <a:pt x="11848339" y="5545832"/>
                  <a:pt x="11803810" y="5568088"/>
                  <a:pt x="11813601" y="5734561"/>
                </a:cubicBezTo>
                <a:cubicBezTo>
                  <a:pt x="11814825" y="5755370"/>
                  <a:pt x="11815354" y="5777180"/>
                  <a:pt x="11815391" y="5800160"/>
                </a:cubicBezTo>
                <a:lnTo>
                  <a:pt x="11814403" y="5861994"/>
                </a:lnTo>
                <a:lnTo>
                  <a:pt x="11814897" y="5940552"/>
                </a:lnTo>
                <a:cubicBezTo>
                  <a:pt x="11813455" y="6007961"/>
                  <a:pt x="11810716" y="6074118"/>
                  <a:pt x="11808410" y="6139030"/>
                </a:cubicBezTo>
                <a:lnTo>
                  <a:pt x="11805249" y="6294204"/>
                </a:lnTo>
                <a:lnTo>
                  <a:pt x="11806853" y="6377232"/>
                </a:lnTo>
                <a:lnTo>
                  <a:pt x="11813601" y="6513630"/>
                </a:lnTo>
                <a:cubicBezTo>
                  <a:pt x="11755932" y="6520071"/>
                  <a:pt x="11702085" y="6522123"/>
                  <a:pt x="11651008" y="6521869"/>
                </a:cubicBezTo>
                <a:lnTo>
                  <a:pt x="11606878" y="6520178"/>
                </a:lnTo>
                <a:lnTo>
                  <a:pt x="11480359" y="6526470"/>
                </a:lnTo>
                <a:cubicBezTo>
                  <a:pt x="11411497" y="6529079"/>
                  <a:pt x="11340067" y="6529281"/>
                  <a:pt x="11235913" y="6522672"/>
                </a:cubicBezTo>
                <a:lnTo>
                  <a:pt x="11167376" y="6517338"/>
                </a:lnTo>
                <a:lnTo>
                  <a:pt x="11118099" y="6519937"/>
                </a:lnTo>
                <a:cubicBezTo>
                  <a:pt x="11008080" y="6519923"/>
                  <a:pt x="10918905" y="6505169"/>
                  <a:pt x="10779737" y="6513630"/>
                </a:cubicBezTo>
                <a:lnTo>
                  <a:pt x="10756340" y="6513513"/>
                </a:lnTo>
                <a:lnTo>
                  <a:pt x="10748952" y="6514346"/>
                </a:lnTo>
                <a:cubicBezTo>
                  <a:pt x="10725838" y="6516206"/>
                  <a:pt x="10699773" y="6516641"/>
                  <a:pt x="10661780" y="6513630"/>
                </a:cubicBezTo>
                <a:lnTo>
                  <a:pt x="10643067" y="6512943"/>
                </a:lnTo>
                <a:lnTo>
                  <a:pt x="10627638" y="6512866"/>
                </a:lnTo>
                <a:lnTo>
                  <a:pt x="10598539" y="6511309"/>
                </a:lnTo>
                <a:lnTo>
                  <a:pt x="10590670" y="6511020"/>
                </a:lnTo>
                <a:cubicBezTo>
                  <a:pt x="10422654" y="6509230"/>
                  <a:pt x="10114537" y="6525711"/>
                  <a:pt x="9930443" y="6519069"/>
                </a:cubicBezTo>
                <a:lnTo>
                  <a:pt x="9908887" y="6517613"/>
                </a:lnTo>
                <a:lnTo>
                  <a:pt x="9697150" y="6531900"/>
                </a:lnTo>
                <a:cubicBezTo>
                  <a:pt x="9438634" y="6540253"/>
                  <a:pt x="9217380" y="6522684"/>
                  <a:pt x="9038128" y="6513630"/>
                </a:cubicBezTo>
                <a:lnTo>
                  <a:pt x="8901719" y="6509665"/>
                </a:lnTo>
                <a:lnTo>
                  <a:pt x="8766922" y="6512046"/>
                </a:lnTo>
                <a:cubicBezTo>
                  <a:pt x="8694433" y="6513288"/>
                  <a:pt x="8629372" y="6514112"/>
                  <a:pt x="8580175" y="6513630"/>
                </a:cubicBezTo>
                <a:lnTo>
                  <a:pt x="8571277" y="6513524"/>
                </a:lnTo>
                <a:lnTo>
                  <a:pt x="8462217" y="6513630"/>
                </a:lnTo>
                <a:cubicBezTo>
                  <a:pt x="8225188" y="6509968"/>
                  <a:pt x="7780127" y="6525503"/>
                  <a:pt x="7532434" y="6513630"/>
                </a:cubicBezTo>
                <a:lnTo>
                  <a:pt x="7448622" y="6511320"/>
                </a:lnTo>
                <a:lnTo>
                  <a:pt x="7428354" y="6513630"/>
                </a:lnTo>
                <a:cubicBezTo>
                  <a:pt x="7293248" y="6538560"/>
                  <a:pt x="7186080" y="6533261"/>
                  <a:pt x="7078782" y="6523679"/>
                </a:cubicBezTo>
                <a:lnTo>
                  <a:pt x="6973169" y="6513887"/>
                </a:lnTo>
                <a:lnTo>
                  <a:pt x="6954249" y="6514033"/>
                </a:lnTo>
                <a:cubicBezTo>
                  <a:pt x="6918701" y="6514123"/>
                  <a:pt x="6880374" y="6514018"/>
                  <a:pt x="6838566" y="6513630"/>
                </a:cubicBezTo>
                <a:lnTo>
                  <a:pt x="6790865" y="6514652"/>
                </a:lnTo>
                <a:lnTo>
                  <a:pt x="6717520" y="6518204"/>
                </a:lnTo>
                <a:lnTo>
                  <a:pt x="6690736" y="6516798"/>
                </a:lnTo>
                <a:lnTo>
                  <a:pt x="6604647" y="6518643"/>
                </a:lnTo>
                <a:cubicBezTo>
                  <a:pt x="6383546" y="6528740"/>
                  <a:pt x="6188571" y="6547337"/>
                  <a:pt x="5908782" y="6513630"/>
                </a:cubicBezTo>
                <a:lnTo>
                  <a:pt x="5827432" y="6506155"/>
                </a:lnTo>
                <a:lnTo>
                  <a:pt x="5818169" y="6505897"/>
                </a:lnTo>
                <a:cubicBezTo>
                  <a:pt x="5656134" y="6501940"/>
                  <a:pt x="5476891" y="6500561"/>
                  <a:pt x="5360626" y="6513630"/>
                </a:cubicBezTo>
                <a:cubicBezTo>
                  <a:pt x="5244362" y="6526700"/>
                  <a:pt x="5155294" y="6523407"/>
                  <a:pt x="5082581" y="6518492"/>
                </a:cubicBezTo>
                <a:lnTo>
                  <a:pt x="5011539" y="6513612"/>
                </a:lnTo>
                <a:lnTo>
                  <a:pt x="4978999" y="6513630"/>
                </a:lnTo>
                <a:lnTo>
                  <a:pt x="4947560" y="6512597"/>
                </a:lnTo>
                <a:lnTo>
                  <a:pt x="4902673" y="6513630"/>
                </a:lnTo>
                <a:cubicBezTo>
                  <a:pt x="4851834" y="6520217"/>
                  <a:pt x="4795188" y="6523001"/>
                  <a:pt x="4737076" y="6522747"/>
                </a:cubicBezTo>
                <a:lnTo>
                  <a:pt x="4649328" y="6518160"/>
                </a:lnTo>
                <a:lnTo>
                  <a:pt x="4624935" y="6519597"/>
                </a:lnTo>
                <a:cubicBezTo>
                  <a:pt x="4598495" y="6519851"/>
                  <a:pt x="4566987" y="6518389"/>
                  <a:pt x="4521046" y="6513630"/>
                </a:cubicBezTo>
                <a:lnTo>
                  <a:pt x="4456833" y="6510131"/>
                </a:lnTo>
                <a:lnTo>
                  <a:pt x="4343538" y="6512337"/>
                </a:lnTo>
                <a:cubicBezTo>
                  <a:pt x="4260681" y="6514690"/>
                  <a:pt x="4174545" y="6517475"/>
                  <a:pt x="4104725" y="6513630"/>
                </a:cubicBezTo>
                <a:cubicBezTo>
                  <a:pt x="3965085" y="6505941"/>
                  <a:pt x="3802107" y="6535988"/>
                  <a:pt x="3528815" y="6513630"/>
                </a:cubicBezTo>
                <a:lnTo>
                  <a:pt x="3407613" y="6504978"/>
                </a:lnTo>
                <a:lnTo>
                  <a:pt x="3251268" y="6513630"/>
                </a:lnTo>
                <a:cubicBezTo>
                  <a:pt x="3103602" y="6529652"/>
                  <a:pt x="3004932" y="6519904"/>
                  <a:pt x="2867035" y="6513929"/>
                </a:cubicBezTo>
                <a:lnTo>
                  <a:pt x="2840124" y="6513045"/>
                </a:lnTo>
                <a:lnTo>
                  <a:pt x="2834946" y="6513630"/>
                </a:lnTo>
                <a:cubicBezTo>
                  <a:pt x="2691933" y="6538293"/>
                  <a:pt x="2614008" y="6529004"/>
                  <a:pt x="2502859" y="6520536"/>
                </a:cubicBezTo>
                <a:lnTo>
                  <a:pt x="2442001" y="6517197"/>
                </a:lnTo>
                <a:lnTo>
                  <a:pt x="2438245" y="6517313"/>
                </a:lnTo>
                <a:cubicBezTo>
                  <a:pt x="2401807" y="6517985"/>
                  <a:pt x="2368299" y="6518156"/>
                  <a:pt x="2336678" y="6517988"/>
                </a:cubicBezTo>
                <a:lnTo>
                  <a:pt x="2185932" y="6514754"/>
                </a:lnTo>
                <a:lnTo>
                  <a:pt x="1960620" y="6520062"/>
                </a:lnTo>
                <a:cubicBezTo>
                  <a:pt x="1876521" y="6521810"/>
                  <a:pt x="1788378" y="6523022"/>
                  <a:pt x="1701155" y="6522387"/>
                </a:cubicBezTo>
                <a:lnTo>
                  <a:pt x="1589271" y="6518529"/>
                </a:lnTo>
                <a:lnTo>
                  <a:pt x="1539168" y="6519829"/>
                </a:lnTo>
                <a:cubicBezTo>
                  <a:pt x="1395291" y="6522782"/>
                  <a:pt x="1407110" y="6517174"/>
                  <a:pt x="1287620" y="6513630"/>
                </a:cubicBezTo>
                <a:cubicBezTo>
                  <a:pt x="1168131" y="6510087"/>
                  <a:pt x="1041230" y="6513238"/>
                  <a:pt x="932033" y="6514000"/>
                </a:cubicBezTo>
                <a:lnTo>
                  <a:pt x="918750" y="6513952"/>
                </a:lnTo>
                <a:lnTo>
                  <a:pt x="858917" y="6514806"/>
                </a:lnTo>
                <a:cubicBezTo>
                  <a:pt x="826932" y="6514879"/>
                  <a:pt x="792070" y="6514545"/>
                  <a:pt x="753341" y="6513630"/>
                </a:cubicBezTo>
                <a:cubicBezTo>
                  <a:pt x="443511" y="6506311"/>
                  <a:pt x="354936" y="6524642"/>
                  <a:pt x="17841" y="6513630"/>
                </a:cubicBezTo>
                <a:cubicBezTo>
                  <a:pt x="-956" y="6342673"/>
                  <a:pt x="-10467" y="6012653"/>
                  <a:pt x="17841" y="5799484"/>
                </a:cubicBezTo>
                <a:lnTo>
                  <a:pt x="19845" y="5756408"/>
                </a:lnTo>
                <a:lnTo>
                  <a:pt x="17841" y="5734561"/>
                </a:lnTo>
                <a:cubicBezTo>
                  <a:pt x="13149" y="5695472"/>
                  <a:pt x="12578" y="5648752"/>
                  <a:pt x="13918" y="5598323"/>
                </a:cubicBezTo>
                <a:lnTo>
                  <a:pt x="18180" y="5508699"/>
                </a:lnTo>
                <a:lnTo>
                  <a:pt x="16493" y="5477760"/>
                </a:lnTo>
                <a:cubicBezTo>
                  <a:pt x="8966" y="5369709"/>
                  <a:pt x="1889" y="5260695"/>
                  <a:pt x="17841" y="5150260"/>
                </a:cubicBezTo>
                <a:cubicBezTo>
                  <a:pt x="-3463" y="5038150"/>
                  <a:pt x="-2139" y="4857473"/>
                  <a:pt x="6850" y="4650409"/>
                </a:cubicBezTo>
                <a:lnTo>
                  <a:pt x="14633" y="4498670"/>
                </a:lnTo>
                <a:lnTo>
                  <a:pt x="14494" y="4495758"/>
                </a:lnTo>
                <a:cubicBezTo>
                  <a:pt x="12245" y="4421472"/>
                  <a:pt x="13025" y="4335511"/>
                  <a:pt x="14442" y="4243130"/>
                </a:cubicBezTo>
                <a:lnTo>
                  <a:pt x="16801" y="4091152"/>
                </a:lnTo>
                <a:lnTo>
                  <a:pt x="13537" y="4018512"/>
                </a:lnTo>
                <a:lnTo>
                  <a:pt x="17696" y="3920163"/>
                </a:lnTo>
                <a:lnTo>
                  <a:pt x="17841" y="3851812"/>
                </a:lnTo>
                <a:cubicBezTo>
                  <a:pt x="15571" y="3651484"/>
                  <a:pt x="26219" y="3546077"/>
                  <a:pt x="24551" y="3386181"/>
                </a:cubicBezTo>
                <a:lnTo>
                  <a:pt x="24397" y="3379573"/>
                </a:lnTo>
                <a:lnTo>
                  <a:pt x="22173" y="3327681"/>
                </a:lnTo>
                <a:cubicBezTo>
                  <a:pt x="20895" y="3304536"/>
                  <a:pt x="19446" y="3284181"/>
                  <a:pt x="17841" y="3267510"/>
                </a:cubicBezTo>
                <a:cubicBezTo>
                  <a:pt x="8213" y="3167488"/>
                  <a:pt x="-3113" y="2984082"/>
                  <a:pt x="3931" y="2799801"/>
                </a:cubicBezTo>
                <a:lnTo>
                  <a:pt x="4125" y="2797274"/>
                </a:lnTo>
                <a:lnTo>
                  <a:pt x="3717" y="2776150"/>
                </a:lnTo>
                <a:cubicBezTo>
                  <a:pt x="3237" y="2640023"/>
                  <a:pt x="7465" y="2516197"/>
                  <a:pt x="17841" y="2423520"/>
                </a:cubicBezTo>
                <a:cubicBezTo>
                  <a:pt x="20435" y="2400350"/>
                  <a:pt x="22069" y="2375698"/>
                  <a:pt x="22982" y="2349684"/>
                </a:cubicBezTo>
                <a:lnTo>
                  <a:pt x="23157" y="2331991"/>
                </a:lnTo>
                <a:lnTo>
                  <a:pt x="21648" y="2290240"/>
                </a:lnTo>
                <a:cubicBezTo>
                  <a:pt x="18695" y="2240502"/>
                  <a:pt x="15426" y="2193755"/>
                  <a:pt x="14054" y="2150784"/>
                </a:cubicBezTo>
                <a:lnTo>
                  <a:pt x="17291" y="2050968"/>
                </a:lnTo>
                <a:lnTo>
                  <a:pt x="12351" y="1872365"/>
                </a:lnTo>
                <a:cubicBezTo>
                  <a:pt x="11665" y="1799113"/>
                  <a:pt x="12859" y="1722821"/>
                  <a:pt x="17841" y="1644450"/>
                </a:cubicBezTo>
                <a:lnTo>
                  <a:pt x="21169" y="1569934"/>
                </a:lnTo>
                <a:lnTo>
                  <a:pt x="20488" y="1547698"/>
                </a:lnTo>
                <a:cubicBezTo>
                  <a:pt x="19568" y="1516527"/>
                  <a:pt x="18663" y="1483900"/>
                  <a:pt x="17841" y="1449683"/>
                </a:cubicBezTo>
                <a:cubicBezTo>
                  <a:pt x="11271" y="1175953"/>
                  <a:pt x="1415" y="1152151"/>
                  <a:pt x="17841" y="995226"/>
                </a:cubicBezTo>
                <a:lnTo>
                  <a:pt x="19885" y="968921"/>
                </a:lnTo>
                <a:lnTo>
                  <a:pt x="17841" y="930304"/>
                </a:lnTo>
                <a:cubicBezTo>
                  <a:pt x="7442" y="768208"/>
                  <a:pt x="7865" y="285783"/>
                  <a:pt x="17841" y="21390"/>
                </a:cubicBezTo>
                <a:cubicBezTo>
                  <a:pt x="147136" y="10433"/>
                  <a:pt x="296588" y="9602"/>
                  <a:pt x="440468" y="11925"/>
                </a:cubicBezTo>
                <a:lnTo>
                  <a:pt x="473966" y="12726"/>
                </a:lnTo>
                <a:lnTo>
                  <a:pt x="478805" y="12539"/>
                </a:lnTo>
                <a:lnTo>
                  <a:pt x="484496" y="12977"/>
                </a:lnTo>
                <a:lnTo>
                  <a:pt x="648894" y="16905"/>
                </a:lnTo>
                <a:cubicBezTo>
                  <a:pt x="714833" y="18773"/>
                  <a:pt x="776163" y="20559"/>
                  <a:pt x="829667" y="21390"/>
                </a:cubicBezTo>
                <a:lnTo>
                  <a:pt x="916694" y="22693"/>
                </a:lnTo>
                <a:lnTo>
                  <a:pt x="933747" y="21390"/>
                </a:lnTo>
                <a:cubicBezTo>
                  <a:pt x="1086511" y="12604"/>
                  <a:pt x="1591110" y="15003"/>
                  <a:pt x="1863531" y="21390"/>
                </a:cubicBezTo>
                <a:lnTo>
                  <a:pt x="1920387" y="22646"/>
                </a:lnTo>
                <a:lnTo>
                  <a:pt x="2054705" y="24358"/>
                </a:lnTo>
                <a:cubicBezTo>
                  <a:pt x="2107717" y="24456"/>
                  <a:pt x="2161143" y="23719"/>
                  <a:pt x="2217404" y="21390"/>
                </a:cubicBezTo>
                <a:cubicBezTo>
                  <a:pt x="2442445" y="12073"/>
                  <a:pt x="2732199" y="18194"/>
                  <a:pt x="2911273" y="21390"/>
                </a:cubicBezTo>
                <a:lnTo>
                  <a:pt x="3023675" y="20799"/>
                </a:lnTo>
                <a:lnTo>
                  <a:pt x="3093869" y="15816"/>
                </a:lnTo>
                <a:cubicBezTo>
                  <a:pt x="3182922" y="11551"/>
                  <a:pt x="3301373" y="10993"/>
                  <a:pt x="3429365" y="12165"/>
                </a:cubicBezTo>
                <a:lnTo>
                  <a:pt x="3575555" y="14425"/>
                </a:lnTo>
                <a:lnTo>
                  <a:pt x="3605772" y="13210"/>
                </a:lnTo>
                <a:cubicBezTo>
                  <a:pt x="3774503" y="6974"/>
                  <a:pt x="3960371" y="3465"/>
                  <a:pt x="4063093" y="21390"/>
                </a:cubicBezTo>
                <a:lnTo>
                  <a:pt x="4088792" y="24677"/>
                </a:lnTo>
                <a:lnTo>
                  <a:pt x="4129769" y="25744"/>
                </a:lnTo>
                <a:cubicBezTo>
                  <a:pt x="4269845" y="29597"/>
                  <a:pt x="4297423" y="30995"/>
                  <a:pt x="4403088" y="21390"/>
                </a:cubicBezTo>
                <a:cubicBezTo>
                  <a:pt x="4473592" y="10814"/>
                  <a:pt x="4858406" y="-6032"/>
                  <a:pt x="5096956" y="21390"/>
                </a:cubicBezTo>
                <a:lnTo>
                  <a:pt x="5251798" y="27914"/>
                </a:lnTo>
                <a:lnTo>
                  <a:pt x="5332872" y="21390"/>
                </a:lnTo>
                <a:cubicBezTo>
                  <a:pt x="5422885" y="11295"/>
                  <a:pt x="5502187" y="8863"/>
                  <a:pt x="5576462" y="10240"/>
                </a:cubicBezTo>
                <a:lnTo>
                  <a:pt x="5700011" y="17015"/>
                </a:lnTo>
                <a:lnTo>
                  <a:pt x="5761151" y="15143"/>
                </a:lnTo>
                <a:cubicBezTo>
                  <a:pt x="5846776" y="14123"/>
                  <a:pt x="5935566" y="15403"/>
                  <a:pt x="6026740" y="21390"/>
                </a:cubicBezTo>
                <a:lnTo>
                  <a:pt x="6161088" y="29209"/>
                </a:lnTo>
                <a:lnTo>
                  <a:pt x="6262655" y="21390"/>
                </a:lnTo>
                <a:cubicBezTo>
                  <a:pt x="6405549" y="5694"/>
                  <a:pt x="6517747" y="175"/>
                  <a:pt x="6610089" y="5"/>
                </a:cubicBezTo>
                <a:close/>
              </a:path>
            </a:pathLst>
          </a:cu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2AB332EE-7BAA-456F-9DA3-13FA87CB90F3}"/>
              </a:ext>
            </a:extLst>
          </p:cNvPr>
          <p:cNvSpPr txBox="1"/>
          <p:nvPr/>
        </p:nvSpPr>
        <p:spPr>
          <a:xfrm>
            <a:off x="221776" y="3262337"/>
            <a:ext cx="8349018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Tx/>
              <a:buChar char="-"/>
            </a:pPr>
            <a:r>
              <a:rPr lang="en-GB" b="1" dirty="0"/>
              <a:t>Remember its not a race, take your time performing each move and make sure you perfect it before moving on. </a:t>
            </a:r>
          </a:p>
          <a:p>
            <a:pPr marL="285750" indent="-285750">
              <a:buFontTx/>
              <a:buChar char="-"/>
            </a:pPr>
            <a:endParaRPr lang="en-GB" b="1" dirty="0"/>
          </a:p>
          <a:p>
            <a:pPr marL="285750" indent="-285750">
              <a:buFontTx/>
              <a:buChar char="-"/>
            </a:pPr>
            <a:r>
              <a:rPr lang="en-GB" b="1" dirty="0"/>
              <a:t> Practice ALWAYS makes perfect, make sure you try your best and rewind the video if you need to. </a:t>
            </a:r>
          </a:p>
          <a:p>
            <a:pPr marL="285750" indent="-285750">
              <a:buFontTx/>
              <a:buChar char="-"/>
            </a:pPr>
            <a:endParaRPr lang="en-GB" b="1" dirty="0"/>
          </a:p>
          <a:p>
            <a:pPr marL="285750" indent="-285750">
              <a:buFontTx/>
              <a:buChar char="-"/>
            </a:pPr>
            <a:r>
              <a:rPr lang="en-GB" b="1" dirty="0"/>
              <a:t> Your challenge is to build up the routine till you can eventually dance without stopping at any point!</a:t>
            </a:r>
          </a:p>
          <a:p>
            <a:pPr marL="285750" indent="-285750">
              <a:buFontTx/>
              <a:buChar char="-"/>
            </a:pPr>
            <a:endParaRPr lang="en-GB" b="1" dirty="0"/>
          </a:p>
          <a:p>
            <a:pPr marL="285750" indent="-285750">
              <a:buFontTx/>
              <a:buChar char="-"/>
            </a:pPr>
            <a:r>
              <a:rPr lang="en-GB" b="1" dirty="0"/>
              <a:t>Good luck Wildcats </a:t>
            </a:r>
          </a:p>
        </p:txBody>
      </p:sp>
    </p:spTree>
    <p:extLst>
      <p:ext uri="{BB962C8B-B14F-4D97-AF65-F5344CB8AC3E}">
        <p14:creationId xmlns:p14="http://schemas.microsoft.com/office/powerpoint/2010/main" val="80850098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>
            <a:hlinkClick r:id="rId2"/>
            <a:extLst>
              <a:ext uri="{FF2B5EF4-FFF2-40B4-BE49-F238E27FC236}">
                <a16:creationId xmlns:a16="http://schemas.microsoft.com/office/drawing/2014/main" id="{CCAA25B5-FCB7-45E7-8707-3B6394D184E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9746" t="19301" r="40094" b="19015"/>
          <a:stretch/>
        </p:blipFill>
        <p:spPr>
          <a:xfrm>
            <a:off x="6428096" y="0"/>
            <a:ext cx="5576748" cy="3651814"/>
          </a:xfrm>
          <a:custGeom>
            <a:avLst/>
            <a:gdLst/>
            <a:ahLst/>
            <a:cxnLst/>
            <a:rect l="l" t="t" r="r" b="b"/>
            <a:pathLst>
              <a:path w="7308975" h="3364992">
                <a:moveTo>
                  <a:pt x="0" y="0"/>
                </a:moveTo>
                <a:lnTo>
                  <a:pt x="7308975" y="0"/>
                </a:lnTo>
                <a:lnTo>
                  <a:pt x="7308975" y="3364992"/>
                </a:lnTo>
                <a:lnTo>
                  <a:pt x="1210305" y="3364992"/>
                </a:lnTo>
                <a:lnTo>
                  <a:pt x="1192705" y="2943200"/>
                </a:lnTo>
                <a:cubicBezTo>
                  <a:pt x="1098874" y="1825108"/>
                  <a:pt x="684692" y="821621"/>
                  <a:pt x="62981" y="69271"/>
                </a:cubicBezTo>
                <a:close/>
              </a:path>
            </a:pathLst>
          </a:custGeom>
        </p:spPr>
      </p:pic>
      <p:pic>
        <p:nvPicPr>
          <p:cNvPr id="11" name="Picture 10">
            <a:hlinkClick r:id="rId4"/>
            <a:extLst>
              <a:ext uri="{FF2B5EF4-FFF2-40B4-BE49-F238E27FC236}">
                <a16:creationId xmlns:a16="http://schemas.microsoft.com/office/drawing/2014/main" id="{D8EC3D53-37E9-4A79-9C45-BD0484C48B2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6274" t="16048" r="-2" b="6280"/>
          <a:stretch/>
        </p:blipFill>
        <p:spPr>
          <a:xfrm>
            <a:off x="6332560" y="3664754"/>
            <a:ext cx="5859439" cy="3193245"/>
          </a:xfrm>
          <a:custGeom>
            <a:avLst/>
            <a:gdLst/>
            <a:ahLst/>
            <a:cxnLst/>
            <a:rect l="l" t="t" r="r" b="b"/>
            <a:pathLst>
              <a:path w="7308975" h="3364992">
                <a:moveTo>
                  <a:pt x="1210305" y="0"/>
                </a:moveTo>
                <a:lnTo>
                  <a:pt x="7308975" y="0"/>
                </a:lnTo>
                <a:lnTo>
                  <a:pt x="7308975" y="3364992"/>
                </a:lnTo>
                <a:lnTo>
                  <a:pt x="0" y="3364992"/>
                </a:lnTo>
                <a:lnTo>
                  <a:pt x="62981" y="3295722"/>
                </a:lnTo>
                <a:cubicBezTo>
                  <a:pt x="684692" y="2543371"/>
                  <a:pt x="1098874" y="1539884"/>
                  <a:pt x="1192705" y="421793"/>
                </a:cubicBezTo>
                <a:close/>
              </a:path>
            </a:pathLst>
          </a:cu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E9652C97-0837-4885-8BE2-441E33E89C92}"/>
              </a:ext>
            </a:extLst>
          </p:cNvPr>
          <p:cNvSpPr txBox="1"/>
          <p:nvPr/>
        </p:nvSpPr>
        <p:spPr>
          <a:xfrm>
            <a:off x="328183" y="328970"/>
            <a:ext cx="5531258" cy="528026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 algn="ctr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1" dirty="0"/>
              <a:t>Okay Wildcats and Montana’s</a:t>
            </a:r>
          </a:p>
          <a:p>
            <a:pPr algn="ctr">
              <a:lnSpc>
                <a:spcPct val="90000"/>
              </a:lnSpc>
              <a:spcAft>
                <a:spcPts val="600"/>
              </a:spcAft>
            </a:pPr>
            <a:endParaRPr lang="en-US" sz="2400" b="1" dirty="0"/>
          </a:p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US" sz="2400" b="1" dirty="0"/>
              <a:t>Move the mouse over the pictures (right) and click the link, which will show you routines from the films. </a:t>
            </a:r>
          </a:p>
          <a:p>
            <a:pPr algn="ctr">
              <a:lnSpc>
                <a:spcPct val="90000"/>
              </a:lnSpc>
              <a:spcAft>
                <a:spcPts val="600"/>
              </a:spcAft>
            </a:pPr>
            <a:endParaRPr lang="en-US" sz="2400" b="1" dirty="0"/>
          </a:p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US" sz="2400" b="1" dirty="0"/>
              <a:t>Choose the one you’d like to try the most</a:t>
            </a:r>
          </a:p>
          <a:p>
            <a:pPr algn="ctr">
              <a:lnSpc>
                <a:spcPct val="90000"/>
              </a:lnSpc>
              <a:spcAft>
                <a:spcPts val="600"/>
              </a:spcAft>
            </a:pPr>
            <a:endParaRPr lang="en-US" sz="2400" b="1" dirty="0"/>
          </a:p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US" sz="2400" b="1" dirty="0"/>
              <a:t>Follow the videos step by step, you can pause the video if you need to, this will help to keep it at your own pace!</a:t>
            </a:r>
          </a:p>
          <a:p>
            <a:pPr algn="ctr">
              <a:lnSpc>
                <a:spcPct val="90000"/>
              </a:lnSpc>
              <a:spcAft>
                <a:spcPts val="600"/>
              </a:spcAft>
            </a:pPr>
            <a:endParaRPr lang="en-US" sz="2400" b="1" dirty="0"/>
          </a:p>
          <a:p>
            <a:pPr algn="ctr">
              <a:lnSpc>
                <a:spcPct val="90000"/>
              </a:lnSpc>
              <a:spcAft>
                <a:spcPts val="600"/>
              </a:spcAft>
            </a:pPr>
            <a:endParaRPr lang="en-US" sz="2400" b="1" dirty="0"/>
          </a:p>
          <a:p>
            <a:pPr algn="ctr">
              <a:lnSpc>
                <a:spcPct val="90000"/>
              </a:lnSpc>
              <a:spcAft>
                <a:spcPts val="600"/>
              </a:spcAft>
            </a:pPr>
            <a:endParaRPr lang="en-US" sz="2400" b="1" dirty="0"/>
          </a:p>
          <a:p>
            <a:pPr indent="-228600" algn="ctr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400" b="1" dirty="0"/>
          </a:p>
          <a:p>
            <a:pPr algn="ctr">
              <a:lnSpc>
                <a:spcPct val="90000"/>
              </a:lnSpc>
              <a:spcAft>
                <a:spcPts val="600"/>
              </a:spcAft>
            </a:pP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34412835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46">
            <a:extLst>
              <a:ext uri="{FF2B5EF4-FFF2-40B4-BE49-F238E27FC236}">
                <a16:creationId xmlns:a16="http://schemas.microsoft.com/office/drawing/2014/main" id="{1CE580D1-F917-4567-AFB4-99AA9B52AD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49" name="Picture 48">
            <a:extLst>
              <a:ext uri="{FF2B5EF4-FFF2-40B4-BE49-F238E27FC236}">
                <a16:creationId xmlns:a16="http://schemas.microsoft.com/office/drawing/2014/main" id="{1F5620B8-A2D8-4568-B566-F0453A0D91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1C7D2BA4-4B7A-4596-8BCC-5CF7154238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4977F1E1-2B6F-4BB6-899F-67D8764D83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 useBgFill="1">
        <p:nvSpPr>
          <p:cNvPr id="55" name="Rectangle 54">
            <a:extLst>
              <a:ext uri="{FF2B5EF4-FFF2-40B4-BE49-F238E27FC236}">
                <a16:creationId xmlns:a16="http://schemas.microsoft.com/office/drawing/2014/main" id="{8175EAF0-48CE-49F4-B56C-B82955AA63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F4C9E375-D6B0-462B-82F1-D3EC629067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74C98F1-3C62-4B94-AC30-8927C2C712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93458" y="964769"/>
            <a:ext cx="5525305" cy="2376915"/>
          </a:xfrm>
        </p:spPr>
        <p:txBody>
          <a:bodyPr vert="horz" lIns="91440" tIns="45720" rIns="91440" bIns="0" rtlCol="0" anchor="b">
            <a:normAutofit fontScale="90000"/>
          </a:bodyPr>
          <a:lstStyle/>
          <a:p>
            <a:r>
              <a:rPr lang="en-US" sz="2600" dirty="0"/>
              <a:t>Now for the finale!</a:t>
            </a:r>
            <a:br>
              <a:rPr lang="en-US" sz="2600" dirty="0"/>
            </a:br>
            <a:br>
              <a:rPr lang="en-US" sz="2600" dirty="0"/>
            </a:br>
            <a:r>
              <a:rPr lang="en-US" sz="2600" dirty="0"/>
              <a:t> </a:t>
            </a:r>
            <a:br>
              <a:rPr lang="en-US" sz="2600" dirty="0"/>
            </a:br>
            <a:br>
              <a:rPr lang="en-US" sz="2600" dirty="0"/>
            </a:br>
            <a:r>
              <a:rPr lang="en-US" sz="2600" dirty="0"/>
              <a:t>The Stage is yours, give it your best shot Wildcats</a:t>
            </a:r>
            <a:br>
              <a:rPr lang="en-US" sz="2600" dirty="0"/>
            </a:br>
            <a:br>
              <a:rPr lang="en-US" sz="2600" dirty="0"/>
            </a:br>
            <a:r>
              <a:rPr lang="en-US" sz="2600" dirty="0"/>
              <a:t>Everything you’ve practiced give It your best shot </a:t>
            </a:r>
          </a:p>
        </p:txBody>
      </p:sp>
      <p:grpSp>
        <p:nvGrpSpPr>
          <p:cNvPr id="59" name="Group 58">
            <a:extLst>
              <a:ext uri="{FF2B5EF4-FFF2-40B4-BE49-F238E27FC236}">
                <a16:creationId xmlns:a16="http://schemas.microsoft.com/office/drawing/2014/main" id="{E2603107-74B9-41ED-A864-525D7D704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32239" y="482171"/>
            <a:ext cx="4074533" cy="5149101"/>
            <a:chOff x="7463259" y="583365"/>
            <a:chExt cx="4074533" cy="5181928"/>
          </a:xfrm>
        </p:grpSpPr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A7FC16FA-1473-4C96-AAE0-5C8A06EE07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3259" y="583365"/>
              <a:ext cx="4074533" cy="5181928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1AE58F83-0189-4676-8369-F2DB506FFB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776318" y="915807"/>
              <a:ext cx="3450289" cy="4494927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690C13CB-FBF1-47CB-B94F-CFF4CC8AD46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14638" r="12963" b="1"/>
          <a:stretch/>
        </p:blipFill>
        <p:spPr>
          <a:xfrm>
            <a:off x="1271223" y="1116345"/>
            <a:ext cx="2799103" cy="3866172"/>
          </a:xfrm>
          <a:prstGeom prst="rect">
            <a:avLst/>
          </a:prstGeom>
        </p:spPr>
      </p:pic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2B788CC7-8F6B-4224-89AE-39A6B06A87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193459" y="3526496"/>
            <a:ext cx="5536119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65" name="Picture 64">
            <a:extLst>
              <a:ext uri="{FF2B5EF4-FFF2-40B4-BE49-F238E27FC236}">
                <a16:creationId xmlns:a16="http://schemas.microsoft.com/office/drawing/2014/main" id="{0972F198-BBC2-4369-B014-8A6CC8F449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67" name="Straight Connector 66">
            <a:extLst>
              <a:ext uri="{FF2B5EF4-FFF2-40B4-BE49-F238E27FC236}">
                <a16:creationId xmlns:a16="http://schemas.microsoft.com/office/drawing/2014/main" id="{72B3B27E-140E-4C73-B427-1D8D6D6D7B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3678262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83367E-BA37-4D35-865D-F9CCD6F8DE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9363" y="4709625"/>
            <a:ext cx="8724512" cy="1264588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2800" dirty="0"/>
              <a:t>Grab a partner &amp; Just Dance!</a:t>
            </a:r>
            <a:br>
              <a:rPr lang="en-US" sz="2800" dirty="0"/>
            </a:br>
            <a:br>
              <a:rPr lang="en-US" sz="2400" dirty="0"/>
            </a:br>
            <a:r>
              <a:rPr lang="en-US" sz="2400" dirty="0"/>
              <a:t>Here's a few dances for you to have ago at yourself, choose a character, grab a relative and get them join in with you!</a:t>
            </a:r>
            <a:endParaRPr lang="en-US" sz="2800" dirty="0"/>
          </a:p>
        </p:txBody>
      </p:sp>
      <p:pic>
        <p:nvPicPr>
          <p:cNvPr id="4" name="Content Placeholder 3">
            <a:hlinkClick r:id="rId2"/>
            <a:extLst>
              <a:ext uri="{FF2B5EF4-FFF2-40B4-BE49-F238E27FC236}">
                <a16:creationId xmlns:a16="http://schemas.microsoft.com/office/drawing/2014/main" id="{D25B7B30-0575-4CC6-B8ED-DAB9712E64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16935" t="16609" r="19930" b="29034"/>
          <a:stretch/>
        </p:blipFill>
        <p:spPr>
          <a:xfrm>
            <a:off x="0" y="250139"/>
            <a:ext cx="5336275" cy="4070807"/>
          </a:xfrm>
          <a:prstGeom prst="rect">
            <a:avLst/>
          </a:prstGeom>
        </p:spPr>
      </p:pic>
      <p:pic>
        <p:nvPicPr>
          <p:cNvPr id="5" name="Picture 4">
            <a:hlinkClick r:id="rId4"/>
            <a:extLst>
              <a:ext uri="{FF2B5EF4-FFF2-40B4-BE49-F238E27FC236}">
                <a16:creationId xmlns:a16="http://schemas.microsoft.com/office/drawing/2014/main" id="{2FB89646-B1E9-412A-8472-005E9595F24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2612" t="15290" r="22873" b="27147"/>
          <a:stretch/>
        </p:blipFill>
        <p:spPr>
          <a:xfrm>
            <a:off x="5336275" y="415436"/>
            <a:ext cx="6646459" cy="3740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226630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8">
            <a:extLst>
              <a:ext uri="{FF2B5EF4-FFF2-40B4-BE49-F238E27FC236}">
                <a16:creationId xmlns:a16="http://schemas.microsoft.com/office/drawing/2014/main" id="{FC530476-9E4F-445D-8134-2376C17E88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2" name="Straight Connector 10">
            <a:extLst>
              <a:ext uri="{FF2B5EF4-FFF2-40B4-BE49-F238E27FC236}">
                <a16:creationId xmlns:a16="http://schemas.microsoft.com/office/drawing/2014/main" id="{6CC20C9A-0A22-45EF-A638-6E2B3E3587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7" y="1847088"/>
            <a:ext cx="495610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4" name="Rectangle 12">
            <a:extLst>
              <a:ext uri="{FF2B5EF4-FFF2-40B4-BE49-F238E27FC236}">
                <a16:creationId xmlns:a16="http://schemas.microsoft.com/office/drawing/2014/main" id="{F9F615F5-24F1-4F7A-B8E5-E7128891D0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09DA8D-43D8-4EDF-8AE1-8867FF99AE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79" y="482172"/>
            <a:ext cx="5769922" cy="4984174"/>
          </a:xfrm>
        </p:spPr>
        <p:txBody>
          <a:bodyPr>
            <a:normAutofit/>
          </a:bodyPr>
          <a:lstStyle/>
          <a:p>
            <a:pPr algn="ctr">
              <a:lnSpc>
                <a:spcPct val="110000"/>
              </a:lnSpc>
            </a:pPr>
            <a:r>
              <a:rPr lang="en-GB" dirty="0"/>
              <a:t>WELL DONE YOU WERE BRILLIANT!!</a:t>
            </a:r>
          </a:p>
          <a:p>
            <a:pPr>
              <a:lnSpc>
                <a:spcPct val="110000"/>
              </a:lnSpc>
            </a:pPr>
            <a:endParaRPr lang="en-GB" dirty="0"/>
          </a:p>
          <a:p>
            <a:pPr algn="ctr">
              <a:lnSpc>
                <a:spcPct val="110000"/>
              </a:lnSpc>
            </a:pPr>
            <a:r>
              <a:rPr lang="en-GB" dirty="0"/>
              <a:t>I’m hearing you scored 10’s all round, the judges were impressed!</a:t>
            </a:r>
          </a:p>
          <a:p>
            <a:pPr>
              <a:lnSpc>
                <a:spcPct val="110000"/>
              </a:lnSpc>
            </a:pPr>
            <a:endParaRPr lang="en-GB" dirty="0"/>
          </a:p>
          <a:p>
            <a:pPr marL="0" indent="0">
              <a:lnSpc>
                <a:spcPct val="110000"/>
              </a:lnSpc>
              <a:buNone/>
            </a:pPr>
            <a:r>
              <a:rPr lang="en-GB" dirty="0"/>
              <a:t>- Remember to keep active as best you can, its important we aim to get one hour of exercise a day, try the links below to keep you active while at home</a:t>
            </a:r>
            <a:r>
              <a:rPr lang="en-GB" sz="1400" dirty="0"/>
              <a:t> </a:t>
            </a:r>
          </a:p>
          <a:p>
            <a:pPr algn="ctr">
              <a:lnSpc>
                <a:spcPct val="110000"/>
              </a:lnSpc>
            </a:pPr>
            <a:r>
              <a:rPr lang="en-GB" sz="1800" dirty="0">
                <a:hlinkClick r:id="rId2"/>
              </a:rPr>
              <a:t>https://www.youtube.com/watch?v=Kyv9iJf0gT8</a:t>
            </a:r>
            <a:r>
              <a:rPr lang="en-GB" sz="1800" dirty="0"/>
              <a:t>     </a:t>
            </a:r>
          </a:p>
          <a:p>
            <a:pPr algn="ctr">
              <a:lnSpc>
                <a:spcPct val="110000"/>
              </a:lnSpc>
            </a:pPr>
            <a:r>
              <a:rPr lang="en-GB" sz="1800" dirty="0">
                <a:hlinkClick r:id="rId3"/>
              </a:rPr>
              <a:t>https://www.youtube.com/watch?v=Rizij3icAOU</a:t>
            </a:r>
            <a:r>
              <a:rPr lang="en-GB" sz="1800" dirty="0"/>
              <a:t>   </a:t>
            </a:r>
          </a:p>
          <a:p>
            <a:pPr algn="ctr">
              <a:lnSpc>
                <a:spcPct val="110000"/>
              </a:lnSpc>
            </a:pPr>
            <a:r>
              <a:rPr lang="en-GB" sz="1800" dirty="0">
                <a:hlinkClick r:id="rId4"/>
              </a:rPr>
              <a:t>https://www.youtube.com/watch?v=lDA8QqF5gtM</a:t>
            </a:r>
            <a:r>
              <a:rPr lang="en-GB" sz="1800" dirty="0"/>
              <a:t> </a:t>
            </a:r>
          </a:p>
        </p:txBody>
      </p:sp>
      <p:grpSp>
        <p:nvGrpSpPr>
          <p:cNvPr id="25" name="Group 14">
            <a:extLst>
              <a:ext uri="{FF2B5EF4-FFF2-40B4-BE49-F238E27FC236}">
                <a16:creationId xmlns:a16="http://schemas.microsoft.com/office/drawing/2014/main" id="{E881DADC-361B-4490-B5E5-F744ACCD07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899254" y="482171"/>
            <a:ext cx="4652668" cy="5149101"/>
            <a:chOff x="6899254" y="482171"/>
            <a:chExt cx="4652668" cy="5149101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0D8C9000-70B7-4BEE-BD85-98839C65C4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99254" y="482171"/>
              <a:ext cx="4652668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Rectangle 16">
              <a:extLst>
                <a:ext uri="{FF2B5EF4-FFF2-40B4-BE49-F238E27FC236}">
                  <a16:creationId xmlns:a16="http://schemas.microsoft.com/office/drawing/2014/main" id="{CFAB5912-B2E3-44BD-B8E1-167A999BF6B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239487" y="812507"/>
              <a:ext cx="400124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37B4F491-7438-4976-8041-7BEDCA16BD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406789" y="977965"/>
            <a:ext cx="3671211" cy="4135339"/>
          </a:xfrm>
          <a:prstGeom prst="rect">
            <a:avLst/>
          </a:prstGeom>
          <a:solidFill>
            <a:schemeClr val="bg1"/>
          </a:solidFill>
          <a:ln w="63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E160B8F-E775-41B4-917D-E7F42D6666E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58511" y="1116345"/>
            <a:ext cx="3353903" cy="3866172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48B8FA33-A4F9-456F-B49C-3B9DB4D1B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4F2D7D0C-3C09-467B-BCB2-A1A52DAC28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3905538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128DF8-67F6-41C3-BD9E-EB3D6A847E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Content Placeholder 3">
            <a:hlinkClick r:id="rId2"/>
            <a:extLst>
              <a:ext uri="{FF2B5EF4-FFF2-40B4-BE49-F238E27FC236}">
                <a16:creationId xmlns:a16="http://schemas.microsoft.com/office/drawing/2014/main" id="{F830EC17-32B9-4327-85F0-B865650088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19810" t="19890" r="20520" b="17601"/>
          <a:stretch/>
        </p:blipFill>
        <p:spPr>
          <a:xfrm>
            <a:off x="0" y="-1"/>
            <a:ext cx="12192000" cy="6806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512813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373</Words>
  <Application>Microsoft Office PowerPoint</Application>
  <PresentationFormat>Widescreen</PresentationFormat>
  <Paragraphs>35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Abadi</vt:lpstr>
      <vt:lpstr>Arial</vt:lpstr>
      <vt:lpstr>Gill Sans MT</vt:lpstr>
      <vt:lpstr>Gallery</vt:lpstr>
      <vt:lpstr>Premier League Primary Stars</vt:lpstr>
      <vt:lpstr>PowerPoint Presentation</vt:lpstr>
      <vt:lpstr>PowerPoint Presentation</vt:lpstr>
      <vt:lpstr>Learning Objectives </vt:lpstr>
      <vt:lpstr>PowerPoint Presentation</vt:lpstr>
      <vt:lpstr>PowerPoint Presentation</vt:lpstr>
      <vt:lpstr>Now for the finale!     The Stage is yours, give it your best shot Wildcats  Everything you’ve practiced give It your best shot </vt:lpstr>
      <vt:lpstr>Grab a partner &amp; Just Dance!  Here's a few dances for you to have ago at yourself, choose a character, grab a relative and get them join in with you!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Premier League Primary Stars</dc:title>
  <dc:creator>Arron Cuttriss</dc:creator>
  <cp:lastModifiedBy>Arron Cuttriss</cp:lastModifiedBy>
  <cp:revision>1</cp:revision>
  <dcterms:created xsi:type="dcterms:W3CDTF">2021-01-22T16:38:46Z</dcterms:created>
  <dcterms:modified xsi:type="dcterms:W3CDTF">2021-01-22T16:39:35Z</dcterms:modified>
</cp:coreProperties>
</file>