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6" r:id="rId7"/>
    <p:sldId id="260" r:id="rId8"/>
    <p:sldId id="261" r:id="rId9"/>
    <p:sldId id="265" r:id="rId10"/>
    <p:sldId id="262" r:id="rId11"/>
    <p:sldId id="264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49" autoAdjust="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4" Type="http://schemas.openxmlformats.org/officeDocument/2006/relationships/image" Target="../media/image1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4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C9B9F1-A7A9-4B40-9DF5-D4E3A56EDBE7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53F25DA-6731-44BF-8A1E-3ACE3AD33987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600" dirty="0">
              <a:latin typeface="Bahnschrift" panose="020B0502040204020203" pitchFamily="34" charset="0"/>
            </a:rPr>
            <a:t>In todays PE @ home lesson, you are going to take part in the worlds biggest and best game….Fortnite!</a:t>
          </a:r>
          <a:endParaRPr lang="en-US" sz="1600" dirty="0">
            <a:latin typeface="Bahnschrift" panose="020B0502040204020203" pitchFamily="34" charset="0"/>
          </a:endParaRPr>
        </a:p>
      </dgm:t>
    </dgm:pt>
    <dgm:pt modelId="{E5A6893C-A817-47AE-B3B8-413DA11FAED0}" type="parTrans" cxnId="{22B514BA-EE72-4B42-86F2-2913546F6D3B}">
      <dgm:prSet/>
      <dgm:spPr/>
      <dgm:t>
        <a:bodyPr/>
        <a:lstStyle/>
        <a:p>
          <a:endParaRPr lang="en-US"/>
        </a:p>
      </dgm:t>
    </dgm:pt>
    <dgm:pt modelId="{75F66AD6-11F0-44B0-B34C-E0AD621092AD}" type="sibTrans" cxnId="{22B514BA-EE72-4B42-86F2-2913546F6D3B}">
      <dgm:prSet/>
      <dgm:spPr/>
      <dgm:t>
        <a:bodyPr/>
        <a:lstStyle/>
        <a:p>
          <a:endParaRPr lang="en-US"/>
        </a:p>
      </dgm:t>
    </dgm:pt>
    <dgm:pt modelId="{3B9D5A37-9DE9-45BC-9A01-B8B2A1112B06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600" dirty="0">
              <a:latin typeface="Bahnschrift" panose="020B0502040204020203" pitchFamily="34" charset="0"/>
            </a:rPr>
            <a:t>Your task as Fortnite superstars, is to create a dance routine using Fortnite emotes which will blow the likes of Midas and Doctor Dooms away</a:t>
          </a:r>
          <a:r>
            <a:rPr lang="en-GB" sz="1600" dirty="0"/>
            <a:t>. </a:t>
          </a:r>
          <a:endParaRPr lang="en-US" sz="1600" dirty="0"/>
        </a:p>
      </dgm:t>
    </dgm:pt>
    <dgm:pt modelId="{E39E75DE-0A22-423E-AF2D-CF9E709DBB93}" type="parTrans" cxnId="{29F21F8F-4658-46C9-9395-E70FD46B3759}">
      <dgm:prSet/>
      <dgm:spPr/>
      <dgm:t>
        <a:bodyPr/>
        <a:lstStyle/>
        <a:p>
          <a:endParaRPr lang="en-US"/>
        </a:p>
      </dgm:t>
    </dgm:pt>
    <dgm:pt modelId="{8184EC88-5617-4456-B2BB-632ECEFF8867}" type="sibTrans" cxnId="{29F21F8F-4658-46C9-9395-E70FD46B3759}">
      <dgm:prSet/>
      <dgm:spPr/>
      <dgm:t>
        <a:bodyPr/>
        <a:lstStyle/>
        <a:p>
          <a:endParaRPr lang="en-US"/>
        </a:p>
      </dgm:t>
    </dgm:pt>
    <dgm:pt modelId="{C2DEE799-2728-40CA-8FA8-E0DD8C023FD2}" type="pres">
      <dgm:prSet presAssocID="{CEC9B9F1-A7A9-4B40-9DF5-D4E3A56EDBE7}" presName="root" presStyleCnt="0">
        <dgm:presLayoutVars>
          <dgm:dir/>
          <dgm:resizeHandles val="exact"/>
        </dgm:presLayoutVars>
      </dgm:prSet>
      <dgm:spPr/>
    </dgm:pt>
    <dgm:pt modelId="{C27E6464-829D-483F-B0BB-F25BB1D515D4}" type="pres">
      <dgm:prSet presAssocID="{753F25DA-6731-44BF-8A1E-3ACE3AD33987}" presName="compNode" presStyleCnt="0"/>
      <dgm:spPr/>
    </dgm:pt>
    <dgm:pt modelId="{9DB6A820-676B-4D8A-8254-1AD830BF0747}" type="pres">
      <dgm:prSet presAssocID="{753F25DA-6731-44BF-8A1E-3ACE3AD33987}" presName="iconBgRect" presStyleLbl="bgShp" presStyleIdx="0" presStyleCnt="2" custLinFactNeighborX="-6280" custLinFactNeighborY="-41082"/>
      <dgm:spPr/>
    </dgm:pt>
    <dgm:pt modelId="{2C244DF4-2C36-410B-83FC-7E586D7181DC}" type="pres">
      <dgm:prSet presAssocID="{753F25DA-6731-44BF-8A1E-3ACE3AD33987}" presName="iconRect" presStyleLbl="node1" presStyleIdx="0" presStyleCnt="2" custLinFactNeighborX="-10945" custLinFactNeighborY="-8096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use"/>
        </a:ext>
      </dgm:extLst>
    </dgm:pt>
    <dgm:pt modelId="{B891C8E6-2D0B-4FE7-8DC8-EF72D385A89D}" type="pres">
      <dgm:prSet presAssocID="{753F25DA-6731-44BF-8A1E-3ACE3AD33987}" presName="spaceRect" presStyleCnt="0"/>
      <dgm:spPr/>
    </dgm:pt>
    <dgm:pt modelId="{93271975-3DDE-4BB1-B48F-7DF478C6F25E}" type="pres">
      <dgm:prSet presAssocID="{753F25DA-6731-44BF-8A1E-3ACE3AD33987}" presName="textRect" presStyleLbl="revTx" presStyleIdx="0" presStyleCnt="2" custScaleX="188194" custLinFactY="-5580" custLinFactNeighborX="3831" custLinFactNeighborY="-100000">
        <dgm:presLayoutVars>
          <dgm:chMax val="1"/>
          <dgm:chPref val="1"/>
        </dgm:presLayoutVars>
      </dgm:prSet>
      <dgm:spPr/>
    </dgm:pt>
    <dgm:pt modelId="{FFB143B2-1FC4-4463-85DC-C5FC0B5C61C5}" type="pres">
      <dgm:prSet presAssocID="{75F66AD6-11F0-44B0-B34C-E0AD621092AD}" presName="sibTrans" presStyleCnt="0"/>
      <dgm:spPr/>
    </dgm:pt>
    <dgm:pt modelId="{E8A82DA1-86A9-42F5-8DBB-42ECCA3F23A1}" type="pres">
      <dgm:prSet presAssocID="{3B9D5A37-9DE9-45BC-9A01-B8B2A1112B06}" presName="compNode" presStyleCnt="0"/>
      <dgm:spPr/>
    </dgm:pt>
    <dgm:pt modelId="{D7028094-8A9D-4F68-AD33-FD9BB0074250}" type="pres">
      <dgm:prSet presAssocID="{3B9D5A37-9DE9-45BC-9A01-B8B2A1112B06}" presName="iconBgRect" presStyleLbl="bgShp" presStyleIdx="1" presStyleCnt="2" custLinFactNeighborX="-4514" custLinFactNeighborY="-48036"/>
      <dgm:spPr/>
    </dgm:pt>
    <dgm:pt modelId="{A20CE1D7-469A-4D6C-A45A-0D4AC7B7FE11}" type="pres">
      <dgm:prSet presAssocID="{3B9D5A37-9DE9-45BC-9A01-B8B2A1112B06}" presName="iconRect" presStyleLbl="node1" presStyleIdx="1" presStyleCnt="2" custLinFactNeighborX="-3648" custLinFactNeighborY="-8643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ncing"/>
        </a:ext>
      </dgm:extLst>
    </dgm:pt>
    <dgm:pt modelId="{2E178831-3F7C-4306-A2DA-6BC76ECE51CC}" type="pres">
      <dgm:prSet presAssocID="{3B9D5A37-9DE9-45BC-9A01-B8B2A1112B06}" presName="spaceRect" presStyleCnt="0"/>
      <dgm:spPr/>
    </dgm:pt>
    <dgm:pt modelId="{999D3543-D6EC-44AB-85A5-E4B22F400573}" type="pres">
      <dgm:prSet presAssocID="{3B9D5A37-9DE9-45BC-9A01-B8B2A1112B06}" presName="textRect" presStyleLbl="revTx" presStyleIdx="1" presStyleCnt="2" custLinFactY="-5848" custLinFactNeighborX="-1915" custLinFactNeighborY="-100000">
        <dgm:presLayoutVars>
          <dgm:chMax val="1"/>
          <dgm:chPref val="1"/>
        </dgm:presLayoutVars>
      </dgm:prSet>
      <dgm:spPr/>
    </dgm:pt>
  </dgm:ptLst>
  <dgm:cxnLst>
    <dgm:cxn modelId="{29F21F8F-4658-46C9-9395-E70FD46B3759}" srcId="{CEC9B9F1-A7A9-4B40-9DF5-D4E3A56EDBE7}" destId="{3B9D5A37-9DE9-45BC-9A01-B8B2A1112B06}" srcOrd="1" destOrd="0" parTransId="{E39E75DE-0A22-423E-AF2D-CF9E709DBB93}" sibTransId="{8184EC88-5617-4456-B2BB-632ECEFF8867}"/>
    <dgm:cxn modelId="{4067D393-2E52-4358-85D3-966AD3ED1E91}" type="presOf" srcId="{3B9D5A37-9DE9-45BC-9A01-B8B2A1112B06}" destId="{999D3543-D6EC-44AB-85A5-E4B22F400573}" srcOrd="0" destOrd="0" presId="urn:microsoft.com/office/officeart/2018/5/layout/IconCircleLabelList"/>
    <dgm:cxn modelId="{22B514BA-EE72-4B42-86F2-2913546F6D3B}" srcId="{CEC9B9F1-A7A9-4B40-9DF5-D4E3A56EDBE7}" destId="{753F25DA-6731-44BF-8A1E-3ACE3AD33987}" srcOrd="0" destOrd="0" parTransId="{E5A6893C-A817-47AE-B3B8-413DA11FAED0}" sibTransId="{75F66AD6-11F0-44B0-B34C-E0AD621092AD}"/>
    <dgm:cxn modelId="{AED4DFDD-AE59-4570-ACF2-7CA116BF46A3}" type="presOf" srcId="{CEC9B9F1-A7A9-4B40-9DF5-D4E3A56EDBE7}" destId="{C2DEE799-2728-40CA-8FA8-E0DD8C023FD2}" srcOrd="0" destOrd="0" presId="urn:microsoft.com/office/officeart/2018/5/layout/IconCircleLabelList"/>
    <dgm:cxn modelId="{CE02DDEC-7090-46DE-B658-A866094E1E6D}" type="presOf" srcId="{753F25DA-6731-44BF-8A1E-3ACE3AD33987}" destId="{93271975-3DDE-4BB1-B48F-7DF478C6F25E}" srcOrd="0" destOrd="0" presId="urn:microsoft.com/office/officeart/2018/5/layout/IconCircleLabelList"/>
    <dgm:cxn modelId="{B8F39C59-2C4A-4D45-8819-FF50BE081C59}" type="presParOf" srcId="{C2DEE799-2728-40CA-8FA8-E0DD8C023FD2}" destId="{C27E6464-829D-483F-B0BB-F25BB1D515D4}" srcOrd="0" destOrd="0" presId="urn:microsoft.com/office/officeart/2018/5/layout/IconCircleLabelList"/>
    <dgm:cxn modelId="{104501EE-6AD0-4155-9F52-22825C417362}" type="presParOf" srcId="{C27E6464-829D-483F-B0BB-F25BB1D515D4}" destId="{9DB6A820-676B-4D8A-8254-1AD830BF0747}" srcOrd="0" destOrd="0" presId="urn:microsoft.com/office/officeart/2018/5/layout/IconCircleLabelList"/>
    <dgm:cxn modelId="{91C2308E-8322-47F6-B0E0-5EA3073D71F8}" type="presParOf" srcId="{C27E6464-829D-483F-B0BB-F25BB1D515D4}" destId="{2C244DF4-2C36-410B-83FC-7E586D7181DC}" srcOrd="1" destOrd="0" presId="urn:microsoft.com/office/officeart/2018/5/layout/IconCircleLabelList"/>
    <dgm:cxn modelId="{0339486F-697A-4678-8113-0204911CFFAD}" type="presParOf" srcId="{C27E6464-829D-483F-B0BB-F25BB1D515D4}" destId="{B891C8E6-2D0B-4FE7-8DC8-EF72D385A89D}" srcOrd="2" destOrd="0" presId="urn:microsoft.com/office/officeart/2018/5/layout/IconCircleLabelList"/>
    <dgm:cxn modelId="{5154F569-AD83-4861-9628-F2A35DDEF3E3}" type="presParOf" srcId="{C27E6464-829D-483F-B0BB-F25BB1D515D4}" destId="{93271975-3DDE-4BB1-B48F-7DF478C6F25E}" srcOrd="3" destOrd="0" presId="urn:microsoft.com/office/officeart/2018/5/layout/IconCircleLabelList"/>
    <dgm:cxn modelId="{24A76F49-E638-4B5F-B59C-25AC09D257F0}" type="presParOf" srcId="{C2DEE799-2728-40CA-8FA8-E0DD8C023FD2}" destId="{FFB143B2-1FC4-4463-85DC-C5FC0B5C61C5}" srcOrd="1" destOrd="0" presId="urn:microsoft.com/office/officeart/2018/5/layout/IconCircleLabelList"/>
    <dgm:cxn modelId="{22C256EF-37A1-470B-8483-912828DCAAC0}" type="presParOf" srcId="{C2DEE799-2728-40CA-8FA8-E0DD8C023FD2}" destId="{E8A82DA1-86A9-42F5-8DBB-42ECCA3F23A1}" srcOrd="2" destOrd="0" presId="urn:microsoft.com/office/officeart/2018/5/layout/IconCircleLabelList"/>
    <dgm:cxn modelId="{F3FEB046-D990-4917-B0E3-EF646E3A288F}" type="presParOf" srcId="{E8A82DA1-86A9-42F5-8DBB-42ECCA3F23A1}" destId="{D7028094-8A9D-4F68-AD33-FD9BB0074250}" srcOrd="0" destOrd="0" presId="urn:microsoft.com/office/officeart/2018/5/layout/IconCircleLabelList"/>
    <dgm:cxn modelId="{07F07508-6CEC-4D03-8762-5A4FEBC45CDD}" type="presParOf" srcId="{E8A82DA1-86A9-42F5-8DBB-42ECCA3F23A1}" destId="{A20CE1D7-469A-4D6C-A45A-0D4AC7B7FE11}" srcOrd="1" destOrd="0" presId="urn:microsoft.com/office/officeart/2018/5/layout/IconCircleLabelList"/>
    <dgm:cxn modelId="{3BA8C560-47CE-45F1-8D89-82AE52CA6723}" type="presParOf" srcId="{E8A82DA1-86A9-42F5-8DBB-42ECCA3F23A1}" destId="{2E178831-3F7C-4306-A2DA-6BC76ECE51CC}" srcOrd="2" destOrd="0" presId="urn:microsoft.com/office/officeart/2018/5/layout/IconCircleLabelList"/>
    <dgm:cxn modelId="{322D7DE2-1FF5-4699-B949-E746ECDD9B29}" type="presParOf" srcId="{E8A82DA1-86A9-42F5-8DBB-42ECCA3F23A1}" destId="{999D3543-D6EC-44AB-85A5-E4B22F400573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B6A820-676B-4D8A-8254-1AD830BF0747}">
      <dsp:nvSpPr>
        <dsp:cNvPr id="0" name=""/>
        <dsp:cNvSpPr/>
      </dsp:nvSpPr>
      <dsp:spPr>
        <a:xfrm>
          <a:off x="1347275" y="384945"/>
          <a:ext cx="1303875" cy="130387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244DF4-2C36-410B-83FC-7E586D7181DC}">
      <dsp:nvSpPr>
        <dsp:cNvPr id="0" name=""/>
        <dsp:cNvSpPr/>
      </dsp:nvSpPr>
      <dsp:spPr>
        <a:xfrm>
          <a:off x="1625151" y="592796"/>
          <a:ext cx="748125" cy="7481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271975-3DDE-4BB1-B48F-7DF478C6F25E}">
      <dsp:nvSpPr>
        <dsp:cNvPr id="0" name=""/>
        <dsp:cNvSpPr/>
      </dsp:nvSpPr>
      <dsp:spPr>
        <a:xfrm>
          <a:off x="151660" y="1841038"/>
          <a:ext cx="4022646" cy="7478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 dirty="0">
              <a:latin typeface="Bahnschrift" panose="020B0502040204020203" pitchFamily="34" charset="0"/>
            </a:rPr>
            <a:t>In todays PE @ home lesson, you are going to take part in the worlds biggest and best game….Fortnite!</a:t>
          </a:r>
          <a:endParaRPr lang="en-US" sz="1600" kern="1200" dirty="0">
            <a:latin typeface="Bahnschrift" panose="020B0502040204020203" pitchFamily="34" charset="0"/>
          </a:endParaRPr>
        </a:p>
      </dsp:txBody>
      <dsp:txXfrm>
        <a:off x="151660" y="1841038"/>
        <a:ext cx="4022646" cy="747835"/>
      </dsp:txXfrm>
    </dsp:sp>
    <dsp:sp modelId="{D7028094-8A9D-4F68-AD33-FD9BB0074250}">
      <dsp:nvSpPr>
        <dsp:cNvPr id="0" name=""/>
        <dsp:cNvSpPr/>
      </dsp:nvSpPr>
      <dsp:spPr>
        <a:xfrm>
          <a:off x="4824437" y="294274"/>
          <a:ext cx="1303875" cy="130387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0CE1D7-469A-4D6C-A45A-0D4AC7B7FE11}">
      <dsp:nvSpPr>
        <dsp:cNvPr id="0" name=""/>
        <dsp:cNvSpPr/>
      </dsp:nvSpPr>
      <dsp:spPr>
        <a:xfrm>
          <a:off x="5133878" y="551821"/>
          <a:ext cx="748125" cy="7481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9D3543-D6EC-44AB-85A5-E4B22F400573}">
      <dsp:nvSpPr>
        <dsp:cNvPr id="0" name=""/>
        <dsp:cNvSpPr/>
      </dsp:nvSpPr>
      <dsp:spPr>
        <a:xfrm>
          <a:off x="4425548" y="1839034"/>
          <a:ext cx="2137500" cy="7478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 dirty="0">
              <a:latin typeface="Bahnschrift" panose="020B0502040204020203" pitchFamily="34" charset="0"/>
            </a:rPr>
            <a:t>Your task as Fortnite superstars, is to create a dance routine using Fortnite emotes which will blow the likes of Midas and Doctor Dooms away</a:t>
          </a:r>
          <a:r>
            <a:rPr lang="en-GB" sz="1600" kern="1200" dirty="0"/>
            <a:t>. </a:t>
          </a:r>
          <a:endParaRPr lang="en-US" sz="1600" kern="1200" dirty="0"/>
        </a:p>
      </dsp:txBody>
      <dsp:txXfrm>
        <a:off x="4425548" y="1839034"/>
        <a:ext cx="2137500" cy="7478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F57C-50FD-43A2-B734-8F2543C5FD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C4A2C6-47A2-4FDB-944C-77ACEFC48A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06D39E-9B5F-4568-9CD9-05410BB99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27C30-7682-4842-95CE-BD26607718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6E835-8505-4A3C-8E09-B3E7CB27D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009BC-769F-46BA-8563-76F59C36D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10ECA-9594-4D25-871C-F729713D6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090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50792-CBF9-4AD7-93E2-69C674193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86DA2C-9367-4F78-8B68-A517257725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A5979A-411D-40EE-B0BA-FB1EB1DA3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27C30-7682-4842-95CE-BD26607718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0A1D80-A163-41CF-B234-AD2FC316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CE856D-6743-4B97-AA1A-81F161AC7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10ECA-9594-4D25-871C-F729713D6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902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B3DE5-2733-4B49-A774-AB1C94DDC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075135-96C6-4E28-AABE-FD07282782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335B1C-DBD8-4583-8A01-CDDAC3830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27C30-7682-4842-95CE-BD26607718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AAA671-31C9-4917-BE12-6C784FB40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E68F17-F84E-405B-9544-BCB7993E6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10ECA-9594-4D25-871C-F729713D6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714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B9544-9E67-4C1F-AA10-FC078AEFF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99D3C-049E-4002-8C75-0F2FFADF46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8675F7-212A-4DA0-BB7A-A0B2315CBD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9484CF-E1B2-44A5-A51A-FA332AD88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27C30-7682-4842-95CE-BD26607718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E438A9-0F0B-4AA4-ABFA-1DA1A1792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6CC543-608F-4158-8DA8-1BE0E053F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10ECA-9594-4D25-871C-F729713D6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67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4BBEC-26BD-4AD2-B20F-D376CF1E1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0FC68D-91C2-4FBF-B231-23ACA3637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A5DE1B-703A-4AEC-A5A0-C700E88B1A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BA494B-B7DC-4E76-AD11-FC52000BA0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E703FD-4883-4445-ABAB-7CD912E045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77C3D0-8229-4B38-ABF6-716077AE7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27C30-7682-4842-95CE-BD26607718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672587-C4EF-40FC-ACA4-D9C08B9C0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5E7195-9508-483E-9DF6-54D52B562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10ECA-9594-4D25-871C-F729713D6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178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24D13-804E-4A30-8468-6B99583A0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9B6979-BFFE-454A-BDF9-584F192BF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27C30-7682-4842-95CE-BD26607718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4A048F-37D4-4DAF-9DB3-C1A62CCBC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A1ED11-406F-4584-879C-CCBAE9833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10ECA-9594-4D25-871C-F729713D6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378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76B259-D48E-481F-BD8E-C20E1B164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27C30-7682-4842-95CE-BD26607718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2A1CD4-DDA8-44C7-9E53-6E24AFA92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0E642-85D1-46E8-87B9-28103CC6F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10ECA-9594-4D25-871C-F729713D6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501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78665-F7A6-415B-961B-6895E3028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32130-6932-4DBE-AEC6-E3D0DEFC19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7109D8-7339-4BD2-94B9-24BB8610DD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BFB483-0963-4ACD-8DE5-19C3A6EED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27C30-7682-4842-95CE-BD26607718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E4F0CA-4654-4287-AA1F-B22AF468A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43BC0-F623-454D-BCF3-A57AF371C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10ECA-9594-4D25-871C-F729713D6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486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B262A-8A6A-4DA2-833A-C62DB76E4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ADBB20-053F-4B83-A87D-937C570C69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180FA4-505B-436F-B6F7-8521B5E0CF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C2BC0D-0B5B-417A-AE44-853C59EE6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27C30-7682-4842-95CE-BD26607718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3064B3-C974-4E79-8BEB-7DA3B19A3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55B768-3882-4717-90BB-D09CC950C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10ECA-9594-4D25-871C-F729713D6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717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2B4B5-15A0-4F4E-89F1-4B2B12F62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63768F-9DAD-4963-A5EC-FF427008C1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54E8C9-7258-467E-A5C2-DA014DB57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27C30-7682-4842-95CE-BD26607718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31178-4CBD-4F29-B40C-2885ABA49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D89BEA-4F86-4BC6-9AE9-051C473B9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10ECA-9594-4D25-871C-F729713D6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140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CED8DD-C369-4366-9A83-CE3B0E6D09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143DAF-364F-47CD-8B10-D19D2BB38E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01C6B6-E6FA-4EC2-BBEB-7C2747E0E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27C30-7682-4842-95CE-BD26607718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7809C-E03A-45FC-9AC0-D55A83BC7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B7ABAF-1764-4E8F-9851-DEDF3DFA2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10ECA-9594-4D25-871C-F729713D6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529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A01900-0210-430F-8B84-165DC5626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C61536-1295-4CE2-9DA5-8ECE738CB6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A8501C-DA0C-4257-AFAA-6FD3F8B9F0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27C30-7682-4842-95CE-BD26607718D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29B982-E7BC-400F-9BBC-47B29EAED5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3680F-E68F-45DC-B470-30B57518C1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10ECA-9594-4D25-871C-F729713D6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04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bbc.co.uk/teach/supermovers/just-for-fun-super-movers-matchday-warm-up-l1/zvdb6v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jp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rebelem.com/the-challenge-of-fever-in-kids/" TargetMode="External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ctworks.org/fortnite-digital-development/" TargetMode="External"/><Relationship Id="rId5" Type="http://schemas.openxmlformats.org/officeDocument/2006/relationships/image" Target="../media/image15.png"/><Relationship Id="rId4" Type="http://schemas.openxmlformats.org/officeDocument/2006/relationships/hyperlink" Target="https://creativecommons.org/licenses/by-nc-nd/3.0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tiff"/><Relationship Id="rId3" Type="http://schemas.openxmlformats.org/officeDocument/2006/relationships/hyperlink" Target="https://www.youtube.com/watch?v=vzhZVhZLtZA" TargetMode="External"/><Relationship Id="rId7" Type="http://schemas.openxmlformats.org/officeDocument/2006/relationships/hyperlink" Target="https://www.youtube.com/watch?v=cGyvlTI0i8o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tiff"/><Relationship Id="rId5" Type="http://schemas.openxmlformats.org/officeDocument/2006/relationships/hyperlink" Target="https://www.youtube.com/watch?v=pbSCWgZQf_g" TargetMode="External"/><Relationship Id="rId10" Type="http://schemas.openxmlformats.org/officeDocument/2006/relationships/image" Target="../media/image20.tiff"/><Relationship Id="rId4" Type="http://schemas.openxmlformats.org/officeDocument/2006/relationships/image" Target="../media/image17.tiff"/><Relationship Id="rId9" Type="http://schemas.openxmlformats.org/officeDocument/2006/relationships/hyperlink" Target="https://www.youtube.com/watch?v=tBAaM_oGPcA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tiff"/><Relationship Id="rId3" Type="http://schemas.openxmlformats.org/officeDocument/2006/relationships/hyperlink" Target="https://www.youtube.com/watch?v=9Ja_iHkCZ4w" TargetMode="External"/><Relationship Id="rId7" Type="http://schemas.openxmlformats.org/officeDocument/2006/relationships/hyperlink" Target="https://www.youtube.com/watch?v=tU0GNH4KX-c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tiff"/><Relationship Id="rId11" Type="http://schemas.openxmlformats.org/officeDocument/2006/relationships/image" Target="../media/image26.tiff"/><Relationship Id="rId5" Type="http://schemas.openxmlformats.org/officeDocument/2006/relationships/hyperlink" Target="https://www.youtube.com/watch?v=I7eOriBPnrY" TargetMode="External"/><Relationship Id="rId10" Type="http://schemas.openxmlformats.org/officeDocument/2006/relationships/hyperlink" Target="https://www.youtube.com/watch?v=4lEMTV2ls1A" TargetMode="External"/><Relationship Id="rId4" Type="http://schemas.openxmlformats.org/officeDocument/2006/relationships/image" Target="../media/image22.tiff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www.bing.com/videos/search?q=fortnite+lobby+music&amp;docid=607986306606432951&amp;mid=E26D706D07787EFB0604E26D706D07787EFB0604&amp;view=detail&amp;FORM=VIR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localwiki.org/bloomington-normal/Music_Lessons" TargetMode="External"/><Relationship Id="rId4" Type="http://schemas.openxmlformats.org/officeDocument/2006/relationships/image" Target="../media/image28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www.bbc.co.uk/teach/supermovers/just-for-fun-danger-mouse-l1/z6mcpg8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yv9iJf0gT8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Rizij3icAO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0" name="Rectangle 85">
            <a:extLst>
              <a:ext uri="{FF2B5EF4-FFF2-40B4-BE49-F238E27FC236}">
                <a16:creationId xmlns:a16="http://schemas.microsoft.com/office/drawing/2014/main" id="{7C3DB6CE-B855-4AD2-8FB5-3C271542CE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Logo&#10;&#10;Description automatically generated with medium confidence">
            <a:extLst>
              <a:ext uri="{FF2B5EF4-FFF2-40B4-BE49-F238E27FC236}">
                <a16:creationId xmlns:a16="http://schemas.microsoft.com/office/drawing/2014/main" id="{4EFCCDB5-B9F0-4382-85C7-D935845D7A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/>
        </p:blipFill>
        <p:spPr>
          <a:xfrm>
            <a:off x="-24" y="-3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B97CC3D-39F1-4161-9229-B9B4DCB9C7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13157"/>
            <a:ext cx="4797354" cy="3103030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 dirty="0">
                <a:latin typeface="Abadi" panose="020B0604020104020204" pitchFamily="34" charset="0"/>
              </a:rPr>
              <a:t>Premier League Primary Stars</a:t>
            </a:r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319C59B6-102B-43D9-9516-80EAA59A75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58" r="2" b="33165"/>
          <a:stretch/>
        </p:blipFill>
        <p:spPr>
          <a:xfrm>
            <a:off x="5710839" y="10"/>
            <a:ext cx="6481158" cy="4216177"/>
          </a:xfrm>
          <a:custGeom>
            <a:avLst/>
            <a:gdLst/>
            <a:ahLst/>
            <a:cxnLst/>
            <a:rect l="l" t="t" r="r" b="b"/>
            <a:pathLst>
              <a:path w="6481158" h="4216187">
                <a:moveTo>
                  <a:pt x="159680" y="0"/>
                </a:moveTo>
                <a:lnTo>
                  <a:pt x="6481158" y="0"/>
                </a:lnTo>
                <a:lnTo>
                  <a:pt x="6481158" y="4216187"/>
                </a:lnTo>
                <a:lnTo>
                  <a:pt x="629980" y="4216187"/>
                </a:lnTo>
                <a:lnTo>
                  <a:pt x="640174" y="4153970"/>
                </a:lnTo>
                <a:cubicBezTo>
                  <a:pt x="646054" y="4115040"/>
                  <a:pt x="652738" y="4076730"/>
                  <a:pt x="663954" y="4042035"/>
                </a:cubicBezTo>
                <a:lnTo>
                  <a:pt x="674575" y="4017890"/>
                </a:lnTo>
                <a:lnTo>
                  <a:pt x="542646" y="3860429"/>
                </a:lnTo>
                <a:cubicBezTo>
                  <a:pt x="583801" y="3777846"/>
                  <a:pt x="628876" y="3834526"/>
                  <a:pt x="664457" y="3800021"/>
                </a:cubicBezTo>
                <a:cubicBezTo>
                  <a:pt x="663366" y="3791627"/>
                  <a:pt x="663436" y="3781009"/>
                  <a:pt x="662932" y="3771718"/>
                </a:cubicBezTo>
                <a:lnTo>
                  <a:pt x="659568" y="3757935"/>
                </a:lnTo>
                <a:lnTo>
                  <a:pt x="653777" y="3747325"/>
                </a:lnTo>
                <a:lnTo>
                  <a:pt x="610074" y="3705028"/>
                </a:lnTo>
                <a:cubicBezTo>
                  <a:pt x="514097" y="3608961"/>
                  <a:pt x="528640" y="3588143"/>
                  <a:pt x="655821" y="3445525"/>
                </a:cubicBezTo>
                <a:cubicBezTo>
                  <a:pt x="668503" y="3431228"/>
                  <a:pt x="677664" y="3418102"/>
                  <a:pt x="683811" y="3405686"/>
                </a:cubicBezTo>
                <a:lnTo>
                  <a:pt x="687152" y="3393684"/>
                </a:lnTo>
                <a:lnTo>
                  <a:pt x="681564" y="3363918"/>
                </a:lnTo>
                <a:lnTo>
                  <a:pt x="658589" y="3279721"/>
                </a:lnTo>
                <a:lnTo>
                  <a:pt x="655534" y="3274732"/>
                </a:lnTo>
                <a:cubicBezTo>
                  <a:pt x="645154" y="3256804"/>
                  <a:pt x="636025" y="3236251"/>
                  <a:pt x="633009" y="3204655"/>
                </a:cubicBezTo>
                <a:lnTo>
                  <a:pt x="633086" y="3198166"/>
                </a:lnTo>
                <a:lnTo>
                  <a:pt x="627259" y="3181568"/>
                </a:lnTo>
                <a:cubicBezTo>
                  <a:pt x="591590" y="3088781"/>
                  <a:pt x="548194" y="3020054"/>
                  <a:pt x="504281" y="3024678"/>
                </a:cubicBezTo>
                <a:cubicBezTo>
                  <a:pt x="548490" y="2798901"/>
                  <a:pt x="548490" y="2798901"/>
                  <a:pt x="381209" y="2810127"/>
                </a:cubicBezTo>
                <a:cubicBezTo>
                  <a:pt x="440862" y="2658988"/>
                  <a:pt x="439766" y="2624324"/>
                  <a:pt x="360893" y="2596949"/>
                </a:cubicBezTo>
                <a:cubicBezTo>
                  <a:pt x="284957" y="2570407"/>
                  <a:pt x="201795" y="2575904"/>
                  <a:pt x="130872" y="2524080"/>
                </a:cubicBezTo>
                <a:cubicBezTo>
                  <a:pt x="188851" y="2335317"/>
                  <a:pt x="200302" y="2130710"/>
                  <a:pt x="328878" y="2014028"/>
                </a:cubicBezTo>
                <a:cubicBezTo>
                  <a:pt x="349137" y="1995898"/>
                  <a:pt x="361422" y="1940125"/>
                  <a:pt x="347033" y="1914129"/>
                </a:cubicBezTo>
                <a:cubicBezTo>
                  <a:pt x="295996" y="1817105"/>
                  <a:pt x="357685" y="1592503"/>
                  <a:pt x="208894" y="1606217"/>
                </a:cubicBezTo>
                <a:cubicBezTo>
                  <a:pt x="190525" y="1607581"/>
                  <a:pt x="173015" y="1590108"/>
                  <a:pt x="186488" y="1556554"/>
                </a:cubicBezTo>
                <a:cubicBezTo>
                  <a:pt x="232768" y="1442049"/>
                  <a:pt x="172886" y="1463610"/>
                  <a:pt x="135933" y="1459414"/>
                </a:cubicBezTo>
                <a:cubicBezTo>
                  <a:pt x="91212" y="1454776"/>
                  <a:pt x="42622" y="1511622"/>
                  <a:pt x="0" y="1466109"/>
                </a:cubicBezTo>
                <a:cubicBezTo>
                  <a:pt x="7764" y="1405223"/>
                  <a:pt x="43366" y="1397333"/>
                  <a:pt x="67782" y="1372761"/>
                </a:cubicBezTo>
                <a:cubicBezTo>
                  <a:pt x="139132" y="1300280"/>
                  <a:pt x="196704" y="1221065"/>
                  <a:pt x="195632" y="1080052"/>
                </a:cubicBezTo>
                <a:cubicBezTo>
                  <a:pt x="194930" y="966113"/>
                  <a:pt x="199455" y="864105"/>
                  <a:pt x="97391" y="854014"/>
                </a:cubicBezTo>
                <a:cubicBezTo>
                  <a:pt x="81355" y="852486"/>
                  <a:pt x="72717" y="839840"/>
                  <a:pt x="69223" y="821285"/>
                </a:cubicBezTo>
                <a:cubicBezTo>
                  <a:pt x="80177" y="799992"/>
                  <a:pt x="90624" y="778040"/>
                  <a:pt x="103649" y="760897"/>
                </a:cubicBezTo>
                <a:cubicBezTo>
                  <a:pt x="147404" y="704450"/>
                  <a:pt x="160670" y="633687"/>
                  <a:pt x="171912" y="560313"/>
                </a:cubicBezTo>
                <a:cubicBezTo>
                  <a:pt x="179151" y="513531"/>
                  <a:pt x="187860" y="467166"/>
                  <a:pt x="206354" y="423850"/>
                </a:cubicBezTo>
                <a:cubicBezTo>
                  <a:pt x="217619" y="397046"/>
                  <a:pt x="231961" y="375704"/>
                  <a:pt x="250397" y="361124"/>
                </a:cubicBezTo>
                <a:cubicBezTo>
                  <a:pt x="266451" y="347903"/>
                  <a:pt x="270868" y="334407"/>
                  <a:pt x="259101" y="314763"/>
                </a:cubicBezTo>
                <a:cubicBezTo>
                  <a:pt x="225826" y="258432"/>
                  <a:pt x="211109" y="191375"/>
                  <a:pt x="229198" y="104693"/>
                </a:cubicBezTo>
                <a:cubicBezTo>
                  <a:pt x="234668" y="78523"/>
                  <a:pt x="229657" y="58007"/>
                  <a:pt x="214459" y="52392"/>
                </a:cubicBezTo>
                <a:cubicBezTo>
                  <a:pt x="198643" y="46345"/>
                  <a:pt x="185640" y="36363"/>
                  <a:pt x="174580" y="23688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F567433-CC1A-4909-9FE0-D087DC1ADF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953" b="3"/>
          <a:stretch/>
        </p:blipFill>
        <p:spPr>
          <a:xfrm>
            <a:off x="5078138" y="4323898"/>
            <a:ext cx="4101827" cy="2534102"/>
          </a:xfrm>
          <a:custGeom>
            <a:avLst/>
            <a:gdLst/>
            <a:ahLst/>
            <a:cxnLst/>
            <a:rect l="l" t="t" r="r" b="b"/>
            <a:pathLst>
              <a:path w="4101827" h="2534102">
                <a:moveTo>
                  <a:pt x="1237396" y="0"/>
                </a:moveTo>
                <a:lnTo>
                  <a:pt x="4101827" y="0"/>
                </a:lnTo>
                <a:lnTo>
                  <a:pt x="4101827" y="2534102"/>
                </a:lnTo>
                <a:lnTo>
                  <a:pt x="0" y="2534102"/>
                </a:lnTo>
                <a:lnTo>
                  <a:pt x="21866" y="2503631"/>
                </a:lnTo>
                <a:cubicBezTo>
                  <a:pt x="198424" y="2253521"/>
                  <a:pt x="293791" y="2086461"/>
                  <a:pt x="295356" y="2078512"/>
                </a:cubicBezTo>
                <a:cubicBezTo>
                  <a:pt x="324070" y="1929470"/>
                  <a:pt x="404358" y="1848602"/>
                  <a:pt x="476494" y="1754977"/>
                </a:cubicBezTo>
                <a:cubicBezTo>
                  <a:pt x="539304" y="1672931"/>
                  <a:pt x="606320" y="1585980"/>
                  <a:pt x="629662" y="1466193"/>
                </a:cubicBezTo>
                <a:cubicBezTo>
                  <a:pt x="660486" y="1307325"/>
                  <a:pt x="563420" y="1455147"/>
                  <a:pt x="542839" y="1401940"/>
                </a:cubicBezTo>
                <a:cubicBezTo>
                  <a:pt x="578841" y="1314777"/>
                  <a:pt x="636193" y="1228627"/>
                  <a:pt x="649254" y="1136180"/>
                </a:cubicBezTo>
                <a:cubicBezTo>
                  <a:pt x="695846" y="801928"/>
                  <a:pt x="810580" y="538800"/>
                  <a:pt x="987553" y="313308"/>
                </a:cubicBezTo>
                <a:cubicBezTo>
                  <a:pt x="1038303" y="248170"/>
                  <a:pt x="1069946" y="145770"/>
                  <a:pt x="1141096" y="112922"/>
                </a:cubicBezTo>
                <a:cubicBezTo>
                  <a:pt x="1175680" y="97203"/>
                  <a:pt x="1199891" y="73126"/>
                  <a:pt x="1217455" y="43683"/>
                </a:cubicBezTo>
                <a:close/>
              </a:path>
            </a:pathLst>
          </a:cu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AACFDDED-BBB3-4067-A804-DF9AF4632D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199" y="4385734"/>
            <a:ext cx="4797354" cy="148179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/>
              <a:t>PE @ Home </a:t>
            </a:r>
          </a:p>
        </p:txBody>
      </p:sp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AF6AFBFA-2DA2-486A-90F9-273F2363016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43" r="10166" b="2"/>
          <a:stretch/>
        </p:blipFill>
        <p:spPr>
          <a:xfrm>
            <a:off x="9307676" y="4323902"/>
            <a:ext cx="2884327" cy="2534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6137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D643235-A754-4785-BA17-0E21A7E0EE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802" b="861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4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6F8B89-8092-4264-A0D4-231252129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 b="1" dirty="0"/>
              <a:t>Let's get warmed up!</a:t>
            </a: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5EDADF24-7634-4469-9B28-2A52BBEAA1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000" b="1" dirty="0"/>
              <a:t>Remember, warming up correctly is key to a successful lesson! </a:t>
            </a:r>
            <a:endParaRPr lang="en-US" sz="2000" b="1"/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457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E2E9FE64-5B78-492D-9309-0CABE51621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656" t="31107" r="21195" b="6902"/>
          <a:stretch/>
        </p:blipFill>
        <p:spPr>
          <a:xfrm rot="21600000">
            <a:off x="477012" y="480060"/>
            <a:ext cx="11237976" cy="589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23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73CAEA2-6655-43BF-B1E7-C897B608E352}"/>
              </a:ext>
            </a:extLst>
          </p:cNvPr>
          <p:cNvSpPr txBox="1"/>
          <p:nvPr/>
        </p:nvSpPr>
        <p:spPr>
          <a:xfrm>
            <a:off x="6355999" y="1396289"/>
            <a:ext cx="52773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Learning Objectives </a:t>
            </a:r>
          </a:p>
        </p:txBody>
      </p:sp>
      <p:sp>
        <p:nvSpPr>
          <p:cNvPr id="57" name="Freeform: Shape 49">
            <a:extLst>
              <a:ext uri="{FF2B5EF4-FFF2-40B4-BE49-F238E27FC236}">
                <a16:creationId xmlns:a16="http://schemas.microsoft.com/office/drawing/2014/main" id="{432691CC-4AB8-48AF-B822-EBF7F4E9E6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2056" y="1"/>
            <a:ext cx="4480560" cy="2513993"/>
          </a:xfrm>
          <a:custGeom>
            <a:avLst/>
            <a:gdLst>
              <a:gd name="connsiteX0" fmla="*/ 18382 w 4480560"/>
              <a:gd name="connsiteY0" fmla="*/ 0 h 2513993"/>
              <a:gd name="connsiteX1" fmla="*/ 4462178 w 4480560"/>
              <a:gd name="connsiteY1" fmla="*/ 0 h 2513993"/>
              <a:gd name="connsiteX2" fmla="*/ 4468994 w 4480560"/>
              <a:gd name="connsiteY2" fmla="*/ 44657 h 2513993"/>
              <a:gd name="connsiteX3" fmla="*/ 4480560 w 4480560"/>
              <a:gd name="connsiteY3" fmla="*/ 273713 h 2513993"/>
              <a:gd name="connsiteX4" fmla="*/ 2240280 w 4480560"/>
              <a:gd name="connsiteY4" fmla="*/ 2513993 h 2513993"/>
              <a:gd name="connsiteX5" fmla="*/ 0 w 4480560"/>
              <a:gd name="connsiteY5" fmla="*/ 273713 h 2513993"/>
              <a:gd name="connsiteX6" fmla="*/ 11567 w 4480560"/>
              <a:gd name="connsiteY6" fmla="*/ 44657 h 2513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80560" h="2513993">
                <a:moveTo>
                  <a:pt x="18382" y="0"/>
                </a:moveTo>
                <a:lnTo>
                  <a:pt x="4462178" y="0"/>
                </a:lnTo>
                <a:lnTo>
                  <a:pt x="4468994" y="44657"/>
                </a:lnTo>
                <a:cubicBezTo>
                  <a:pt x="4476642" y="119969"/>
                  <a:pt x="4480560" y="196384"/>
                  <a:pt x="4480560" y="273713"/>
                </a:cubicBezTo>
                <a:cubicBezTo>
                  <a:pt x="4480560" y="1510985"/>
                  <a:pt x="3477552" y="2513993"/>
                  <a:pt x="2240280" y="2513993"/>
                </a:cubicBezTo>
                <a:cubicBezTo>
                  <a:pt x="1003008" y="2513993"/>
                  <a:pt x="0" y="1510985"/>
                  <a:pt x="0" y="273713"/>
                </a:cubicBezTo>
                <a:cubicBezTo>
                  <a:pt x="0" y="196384"/>
                  <a:pt x="3918" y="119969"/>
                  <a:pt x="11567" y="4465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FCF5B8A-1A80-4BA2-9E0F-CC86DAA47A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3" r="4212" b="-2"/>
          <a:stretch/>
        </p:blipFill>
        <p:spPr>
          <a:xfrm>
            <a:off x="1516648" y="1"/>
            <a:ext cx="4151376" cy="2349401"/>
          </a:xfrm>
          <a:custGeom>
            <a:avLst/>
            <a:gdLst/>
            <a:ahLst/>
            <a:cxnLst/>
            <a:rect l="l" t="t" r="r" b="b"/>
            <a:pathLst>
              <a:path w="4151376" h="2349401">
                <a:moveTo>
                  <a:pt x="20101" y="0"/>
                </a:moveTo>
                <a:lnTo>
                  <a:pt x="4131276" y="0"/>
                </a:lnTo>
                <a:lnTo>
                  <a:pt x="4140659" y="61486"/>
                </a:lnTo>
                <a:cubicBezTo>
                  <a:pt x="4147746" y="131265"/>
                  <a:pt x="4151376" y="202065"/>
                  <a:pt x="4151376" y="273713"/>
                </a:cubicBezTo>
                <a:cubicBezTo>
                  <a:pt x="4151376" y="1420084"/>
                  <a:pt x="3222059" y="2349401"/>
                  <a:pt x="2075688" y="2349401"/>
                </a:cubicBezTo>
                <a:cubicBezTo>
                  <a:pt x="929317" y="2349401"/>
                  <a:pt x="0" y="1420084"/>
                  <a:pt x="0" y="273713"/>
                </a:cubicBezTo>
                <a:cubicBezTo>
                  <a:pt x="0" y="202065"/>
                  <a:pt x="3630" y="131265"/>
                  <a:pt x="10717" y="61486"/>
                </a:cubicBezTo>
                <a:close/>
              </a:path>
            </a:pathLst>
          </a:custGeom>
        </p:spPr>
      </p:pic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D6A8E1B4-B839-4C58-B08A-F0B094580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09477"/>
            <a:ext cx="4966870" cy="3948522"/>
          </a:xfrm>
          <a:custGeom>
            <a:avLst/>
            <a:gdLst>
              <a:gd name="connsiteX0" fmla="*/ 2748962 w 4966870"/>
              <a:gd name="connsiteY0" fmla="*/ 0 h 3948522"/>
              <a:gd name="connsiteX1" fmla="*/ 4870195 w 4966870"/>
              <a:gd name="connsiteY1" fmla="*/ 1000367 h 3948522"/>
              <a:gd name="connsiteX2" fmla="*/ 4966870 w 4966870"/>
              <a:gd name="connsiteY2" fmla="*/ 1129649 h 3948522"/>
              <a:gd name="connsiteX3" fmla="*/ 4966870 w 4966870"/>
              <a:gd name="connsiteY3" fmla="*/ 3948522 h 3948522"/>
              <a:gd name="connsiteX4" fmla="*/ 278430 w 4966870"/>
              <a:gd name="connsiteY4" fmla="*/ 3948522 h 3948522"/>
              <a:gd name="connsiteX5" fmla="*/ 216027 w 4966870"/>
              <a:gd name="connsiteY5" fmla="*/ 3818982 h 3948522"/>
              <a:gd name="connsiteX6" fmla="*/ 0 w 4966870"/>
              <a:gd name="connsiteY6" fmla="*/ 2748962 h 3948522"/>
              <a:gd name="connsiteX7" fmla="*/ 2748962 w 4966870"/>
              <a:gd name="connsiteY7" fmla="*/ 0 h 394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66870" h="3948522">
                <a:moveTo>
                  <a:pt x="2748962" y="0"/>
                </a:moveTo>
                <a:cubicBezTo>
                  <a:pt x="3602955" y="0"/>
                  <a:pt x="4365995" y="389418"/>
                  <a:pt x="4870195" y="1000367"/>
                </a:cubicBezTo>
                <a:lnTo>
                  <a:pt x="4966870" y="1129649"/>
                </a:lnTo>
                <a:lnTo>
                  <a:pt x="4966870" y="3948522"/>
                </a:lnTo>
                <a:lnTo>
                  <a:pt x="278430" y="3948522"/>
                </a:lnTo>
                <a:lnTo>
                  <a:pt x="216027" y="3818982"/>
                </a:lnTo>
                <a:cubicBezTo>
                  <a:pt x="76922" y="3490101"/>
                  <a:pt x="0" y="3128515"/>
                  <a:pt x="0" y="2748962"/>
                </a:cubicBezTo>
                <a:cubicBezTo>
                  <a:pt x="0" y="1230752"/>
                  <a:pt x="1230752" y="0"/>
                  <a:pt x="274896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5734583-EA04-4418-B0BA-15E54109BA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24556"/>
          <a:stretch/>
        </p:blipFill>
        <p:spPr>
          <a:xfrm>
            <a:off x="20" y="3075259"/>
            <a:ext cx="4801068" cy="3782741"/>
          </a:xfrm>
          <a:custGeom>
            <a:avLst/>
            <a:gdLst/>
            <a:ahLst/>
            <a:cxnLst/>
            <a:rect l="l" t="t" r="r" b="b"/>
            <a:pathLst>
              <a:path w="4801088" h="3782741">
                <a:moveTo>
                  <a:pt x="2217908" y="0"/>
                </a:moveTo>
                <a:cubicBezTo>
                  <a:pt x="3644559" y="0"/>
                  <a:pt x="4801088" y="1156529"/>
                  <a:pt x="4801088" y="2583180"/>
                </a:cubicBezTo>
                <a:cubicBezTo>
                  <a:pt x="4801088" y="2939843"/>
                  <a:pt x="4728805" y="3279623"/>
                  <a:pt x="4598089" y="3588671"/>
                </a:cubicBezTo>
                <a:lnTo>
                  <a:pt x="4504600" y="3782741"/>
                </a:lnTo>
                <a:lnTo>
                  <a:pt x="0" y="3782741"/>
                </a:lnTo>
                <a:lnTo>
                  <a:pt x="0" y="1263826"/>
                </a:lnTo>
                <a:lnTo>
                  <a:pt x="75894" y="1138900"/>
                </a:lnTo>
                <a:cubicBezTo>
                  <a:pt x="540111" y="451769"/>
                  <a:pt x="1326251" y="0"/>
                  <a:pt x="2217908" y="0"/>
                </a:cubicBezTo>
                <a:close/>
              </a:path>
            </a:pathLst>
          </a:custGeom>
        </p:spPr>
      </p:pic>
      <p:graphicFrame>
        <p:nvGraphicFramePr>
          <p:cNvPr id="11" name="Content Placeholder 5">
            <a:extLst>
              <a:ext uri="{FF2B5EF4-FFF2-40B4-BE49-F238E27FC236}">
                <a16:creationId xmlns:a16="http://schemas.microsoft.com/office/drawing/2014/main" id="{08EA00AF-0632-4191-AA51-E836C219F0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058119"/>
              </p:ext>
            </p:extLst>
          </p:nvPr>
        </p:nvGraphicFramePr>
        <p:xfrm>
          <a:off x="5363569" y="2197290"/>
          <a:ext cx="6673755" cy="42990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635165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31355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ED70FE-9B04-42A0-9927-F3BD2AED2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FORT-NITE FEVER</a:t>
            </a:r>
          </a:p>
        </p:txBody>
      </p:sp>
      <p:pic>
        <p:nvPicPr>
          <p:cNvPr id="4" name="Picture 3" descr="Logo, calendar&#10;&#10;Description automatically generated">
            <a:extLst>
              <a:ext uri="{FF2B5EF4-FFF2-40B4-BE49-F238E27FC236}">
                <a16:creationId xmlns:a16="http://schemas.microsoft.com/office/drawing/2014/main" id="{38902322-0F47-46AC-BACB-83AC69C256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4" r="1265" b="-1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DCAFF-0D70-4FE7-9F7C-03A3DE7D87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 lnSpcReduction="10000"/>
          </a:bodyPr>
          <a:lstStyle/>
          <a:p>
            <a:pPr marL="0" indent="0" algn="ctr">
              <a:buNone/>
            </a:pPr>
            <a:r>
              <a:rPr lang="en-GB" sz="2000" b="1" dirty="0">
                <a:solidFill>
                  <a:srgbClr val="FFFFFF"/>
                </a:solidFill>
              </a:rPr>
              <a:t>FORTNITERS!!</a:t>
            </a:r>
          </a:p>
          <a:p>
            <a:pPr marL="0" indent="0">
              <a:buNone/>
            </a:pPr>
            <a:r>
              <a:rPr lang="en-GB" sz="2000" b="1" dirty="0">
                <a:solidFill>
                  <a:srgbClr val="FFFFFF"/>
                </a:solidFill>
                <a:latin typeface="+mj-lt"/>
              </a:rPr>
              <a:t>On the next two slides are a selection of Fortnite emotes from the game. </a:t>
            </a:r>
          </a:p>
          <a:p>
            <a:pPr marL="0" indent="0">
              <a:buNone/>
            </a:pPr>
            <a:endParaRPr lang="en-GB" sz="2000" b="1" dirty="0">
              <a:solidFill>
                <a:srgbClr val="FFFFFF"/>
              </a:solidFill>
              <a:latin typeface="+mj-lt"/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rgbClr val="FFFFFF"/>
                </a:solidFill>
                <a:latin typeface="+mj-lt"/>
              </a:rPr>
              <a:t>Move the mouse over the pictures and click the link to show you how to perform each move. </a:t>
            </a:r>
          </a:p>
          <a:p>
            <a:pPr marL="0" indent="0">
              <a:buNone/>
            </a:pPr>
            <a:endParaRPr lang="en-GB" sz="2000" b="1" dirty="0">
              <a:solidFill>
                <a:srgbClr val="FFFFFF"/>
              </a:solidFill>
              <a:latin typeface="+mj-lt"/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rgbClr val="FFFFFF"/>
                </a:solidFill>
                <a:latin typeface="+mj-lt"/>
              </a:rPr>
              <a:t>Once you have viewed them all, select your favourite six emotes and put them into a routine. </a:t>
            </a:r>
          </a:p>
          <a:p>
            <a:pPr marL="0" indent="0">
              <a:buNone/>
            </a:pPr>
            <a:r>
              <a:rPr lang="en-GB" sz="2000" b="1" dirty="0">
                <a:solidFill>
                  <a:srgbClr val="FFFFFF"/>
                </a:solidFill>
                <a:latin typeface="+mj-lt"/>
              </a:rPr>
              <a:t>You must perform each move for 6-8 seconds to impress the judges. </a:t>
            </a:r>
          </a:p>
        </p:txBody>
      </p:sp>
    </p:spTree>
    <p:extLst>
      <p:ext uri="{BB962C8B-B14F-4D97-AF65-F5344CB8AC3E}">
        <p14:creationId xmlns:p14="http://schemas.microsoft.com/office/powerpoint/2010/main" val="361632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2342EBBD-3EE5-4915-AE32-76B552205B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752" r="-2" b="3057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1109DB-BBEF-4CA0-9B87-51CA38EAB8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r>
              <a:rPr lang="en-GB" sz="1800" dirty="0"/>
              <a:t>Remember its not a race, take your time performing each move (perform an emote for 6/8 seconds) </a:t>
            </a:r>
          </a:p>
          <a:p>
            <a:r>
              <a:rPr lang="en-GB" sz="1800" dirty="0"/>
              <a:t>Count yourself in ready to move to the next emote so the transition is smooth and looks like you’re the ultimate </a:t>
            </a:r>
            <a:r>
              <a:rPr lang="en-GB" sz="1800" dirty="0" err="1"/>
              <a:t>Fortniter</a:t>
            </a:r>
            <a:r>
              <a:rPr lang="en-GB" sz="1800" dirty="0"/>
              <a:t> </a:t>
            </a:r>
          </a:p>
          <a:p>
            <a:r>
              <a:rPr lang="en-GB" sz="1800" dirty="0"/>
              <a:t>Practice makes perfect, build each step up one emote at a time until you have got it right. (Midas is the Simon Cowell of the Fortnite world)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688DEA-B88D-4555-91E8-9C543156FF05}"/>
              </a:ext>
            </a:extLst>
          </p:cNvPr>
          <p:cNvSpPr txBox="1"/>
          <p:nvPr/>
        </p:nvSpPr>
        <p:spPr>
          <a:xfrm>
            <a:off x="9732673" y="6657945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rebelem.com/the-challenge-of-fever-in-kid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4F5F87-5297-4CC8-ADFA-F4B9475BC5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81013" y="3942121"/>
            <a:ext cx="3590370" cy="20741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52BECCE-83DC-459C-B19D-8B2CBB4F361C}"/>
              </a:ext>
            </a:extLst>
          </p:cNvPr>
          <p:cNvSpPr txBox="1"/>
          <p:nvPr/>
        </p:nvSpPr>
        <p:spPr>
          <a:xfrm>
            <a:off x="481013" y="5902069"/>
            <a:ext cx="35903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6" tooltip="https://www.ictworks.org/fortnite-digital-development/"/>
              </a:rPr>
              <a:t>This </a:t>
            </a:r>
            <a:r>
              <a:rPr lang="en-GB" sz="900" dirty="0">
                <a:hlinkClick r:id="rId7" tooltip="https://creativecommons.org/licenses/by-nc-sa/3.0/"/>
              </a:rPr>
              <a:t>CC BY-SA-NC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195169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C55CE7E-0C46-4C20-AFDE-0F16D7A96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97630"/>
          </a:xfrm>
          <a:prstGeom prst="rect">
            <a:avLst/>
          </a:prstGeom>
        </p:spPr>
      </p:pic>
      <p:pic>
        <p:nvPicPr>
          <p:cNvPr id="12" name="Picture 11">
            <a:hlinkClick r:id="rId3"/>
            <a:extLst>
              <a:ext uri="{FF2B5EF4-FFF2-40B4-BE49-F238E27FC236}">
                <a16:creationId xmlns:a16="http://schemas.microsoft.com/office/drawing/2014/main" id="{431A039A-0BFC-D049-B8FE-AA4C82690DA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091" t="16933" r="23295" b="14779"/>
          <a:stretch/>
        </p:blipFill>
        <p:spPr>
          <a:xfrm>
            <a:off x="1926587" y="876469"/>
            <a:ext cx="1500187" cy="2404066"/>
          </a:xfrm>
          <a:prstGeom prst="rect">
            <a:avLst/>
          </a:prstGeom>
        </p:spPr>
      </p:pic>
      <p:pic>
        <p:nvPicPr>
          <p:cNvPr id="13" name="Picture 12">
            <a:hlinkClick r:id="rId5"/>
            <a:extLst>
              <a:ext uri="{FF2B5EF4-FFF2-40B4-BE49-F238E27FC236}">
                <a16:creationId xmlns:a16="http://schemas.microsoft.com/office/drawing/2014/main" id="{BD6ACDEC-B861-D34C-B2F8-ED8570BA453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386" t="16932" r="24659" b="17614"/>
          <a:stretch/>
        </p:blipFill>
        <p:spPr>
          <a:xfrm>
            <a:off x="3902479" y="2518863"/>
            <a:ext cx="1545368" cy="2354846"/>
          </a:xfrm>
          <a:prstGeom prst="rect">
            <a:avLst/>
          </a:prstGeom>
        </p:spPr>
      </p:pic>
      <p:pic>
        <p:nvPicPr>
          <p:cNvPr id="14" name="Picture 13">
            <a:hlinkClick r:id="rId7"/>
            <a:extLst>
              <a:ext uri="{FF2B5EF4-FFF2-40B4-BE49-F238E27FC236}">
                <a16:creationId xmlns:a16="http://schemas.microsoft.com/office/drawing/2014/main" id="{E036970C-5FF3-9A4B-9B5D-6B49EE341EB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1300" r="21264" b="4400"/>
          <a:stretch/>
        </p:blipFill>
        <p:spPr>
          <a:xfrm>
            <a:off x="6096000" y="599409"/>
            <a:ext cx="1456091" cy="2423614"/>
          </a:xfrm>
          <a:prstGeom prst="rect">
            <a:avLst/>
          </a:prstGeom>
        </p:spPr>
      </p:pic>
      <p:pic>
        <p:nvPicPr>
          <p:cNvPr id="15" name="Picture 14">
            <a:hlinkClick r:id="rId9"/>
            <a:extLst>
              <a:ext uri="{FF2B5EF4-FFF2-40B4-BE49-F238E27FC236}">
                <a16:creationId xmlns:a16="http://schemas.microsoft.com/office/drawing/2014/main" id="{06DA6030-9F84-C741-B914-44BC325224C9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2728" t="16931" r="27727" b="17273"/>
          <a:stretch/>
        </p:blipFill>
        <p:spPr>
          <a:xfrm>
            <a:off x="8503501" y="2078502"/>
            <a:ext cx="1368544" cy="227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43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8CB0573-E849-4695-B973-BE3D106D8F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AD85271B-8738-D144-A464-74CC46EDC6A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295" t="15909" r="19479" b="14779"/>
          <a:stretch/>
        </p:blipFill>
        <p:spPr>
          <a:xfrm>
            <a:off x="1569060" y="1121500"/>
            <a:ext cx="1738680" cy="2307500"/>
          </a:xfrm>
          <a:prstGeom prst="rect">
            <a:avLst/>
          </a:prstGeom>
        </p:spPr>
      </p:pic>
      <p:pic>
        <p:nvPicPr>
          <p:cNvPr id="7" name="Picture 6">
            <a:hlinkClick r:id="rId5"/>
            <a:extLst>
              <a:ext uri="{FF2B5EF4-FFF2-40B4-BE49-F238E27FC236}">
                <a16:creationId xmlns:a16="http://schemas.microsoft.com/office/drawing/2014/main" id="{AA5F01EF-AC4F-5549-B48F-ED8051703DC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9177" t="13256" r="30437" b="12381"/>
          <a:stretch/>
        </p:blipFill>
        <p:spPr>
          <a:xfrm>
            <a:off x="4055938" y="2532456"/>
            <a:ext cx="1294719" cy="2383930"/>
          </a:xfrm>
          <a:prstGeom prst="rect">
            <a:avLst/>
          </a:prstGeom>
        </p:spPr>
      </p:pic>
      <p:pic>
        <p:nvPicPr>
          <p:cNvPr id="8" name="Picture 7">
            <a:hlinkClick r:id="rId7"/>
            <a:extLst>
              <a:ext uri="{FF2B5EF4-FFF2-40B4-BE49-F238E27FC236}">
                <a16:creationId xmlns:a16="http://schemas.microsoft.com/office/drawing/2014/main" id="{338BDCBA-CA6B-3843-B2A6-D8BEEC3074D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1482" t="14440" r="27067" b="11243"/>
          <a:stretch/>
        </p:blipFill>
        <p:spPr>
          <a:xfrm>
            <a:off x="6099047" y="749071"/>
            <a:ext cx="1294719" cy="23212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2FC3AB7-5622-4217-BA20-117483252B9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53696" y="2215462"/>
            <a:ext cx="1018120" cy="2133785"/>
          </a:xfrm>
          <a:prstGeom prst="rect">
            <a:avLst/>
          </a:prstGeom>
        </p:spPr>
      </p:pic>
      <p:pic>
        <p:nvPicPr>
          <p:cNvPr id="17" name="Picture 16">
            <a:hlinkClick r:id="rId10"/>
            <a:extLst>
              <a:ext uri="{FF2B5EF4-FFF2-40B4-BE49-F238E27FC236}">
                <a16:creationId xmlns:a16="http://schemas.microsoft.com/office/drawing/2014/main" id="{B4F10755-4A05-6747-8493-1206A4283894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5228" t="12835" r="30579" b="15525"/>
          <a:stretch/>
        </p:blipFill>
        <p:spPr>
          <a:xfrm>
            <a:off x="8652172" y="2215462"/>
            <a:ext cx="1019402" cy="213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7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E8B7FE1-27BA-4EA3-B002-DE88A5EF8F3E}"/>
              </a:ext>
            </a:extLst>
          </p:cNvPr>
          <p:cNvSpPr txBox="1"/>
          <p:nvPr/>
        </p:nvSpPr>
        <p:spPr>
          <a:xfrm>
            <a:off x="655321" y="2575034"/>
            <a:ext cx="5120113" cy="3462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dirty="0"/>
              <a:t>To help you choose your emotes, you may want to choose a song from the games lobby that may decide how fast/slow you should perform each move </a:t>
            </a:r>
          </a:p>
        </p:txBody>
      </p:sp>
      <p:pic>
        <p:nvPicPr>
          <p:cNvPr id="4" name="Content Placeholder 3">
            <a:hlinkClick r:id="rId2"/>
            <a:extLst>
              <a:ext uri="{FF2B5EF4-FFF2-40B4-BE49-F238E27FC236}">
                <a16:creationId xmlns:a16="http://schemas.microsoft.com/office/drawing/2014/main" id="{AF080B1F-31FC-4D64-AC9C-1DBAAA843C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5297" r="22922"/>
          <a:stretch/>
        </p:blipFill>
        <p:spPr>
          <a:xfrm>
            <a:off x="5878849" y="10"/>
            <a:ext cx="6313150" cy="6857987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pic>
        <p:nvPicPr>
          <p:cNvPr id="12" name="Picture 11" descr="Diagram, engineering drawing&#10;&#10;Description automatically generated">
            <a:extLst>
              <a:ext uri="{FF2B5EF4-FFF2-40B4-BE49-F238E27FC236}">
                <a16:creationId xmlns:a16="http://schemas.microsoft.com/office/drawing/2014/main" id="{0B48FA7D-0334-432A-9A00-7D65D5E8D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91410" y="109400"/>
            <a:ext cx="4899820" cy="209166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0577FAB-ACF0-4A29-BD81-B9A5F1BEB649}"/>
              </a:ext>
            </a:extLst>
          </p:cNvPr>
          <p:cNvSpPr txBox="1"/>
          <p:nvPr/>
        </p:nvSpPr>
        <p:spPr>
          <a:xfrm>
            <a:off x="327500" y="2085648"/>
            <a:ext cx="4899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5" tooltip="https://localwiki.org/bloomington-normal/Music_Lessons"/>
              </a:rPr>
              <a:t>This </a:t>
            </a:r>
            <a:r>
              <a:rPr lang="en-GB" sz="900" dirty="0">
                <a:hlinkClick r:id="rId6" tooltip="https://creativecommons.org/licenses/by/3.0/"/>
              </a:rPr>
              <a:t>CC BY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267656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F40FBDA-CEB1-40F0-9AB9-BD9C402D7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4F5A48-DC40-4D00-B1D0-C0ECC56D59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5000"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Rectangle 16">
            <a:extLst>
              <a:ext uri="{FF2B5EF4-FFF2-40B4-BE49-F238E27FC236}">
                <a16:creationId xmlns:a16="http://schemas.microsoft.com/office/drawing/2014/main" id="{0344D4FE-ABEF-4230-9E4E-AD5782FC7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BE6817-1C59-402E-BD43-90C37ABB55F7}"/>
              </a:ext>
            </a:extLst>
          </p:cNvPr>
          <p:cNvSpPr txBox="1"/>
          <p:nvPr/>
        </p:nvSpPr>
        <p:spPr>
          <a:xfrm>
            <a:off x="1769532" y="1695576"/>
            <a:ext cx="8652938" cy="28571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>
                <a:latin typeface="+mj-lt"/>
                <a:ea typeface="+mj-ea"/>
                <a:cs typeface="+mj-cs"/>
              </a:rPr>
              <a:t>OVER TO YOU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400" b="1"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>
                <a:latin typeface="+mj-lt"/>
                <a:ea typeface="+mj-ea"/>
                <a:cs typeface="+mj-cs"/>
              </a:rPr>
              <a:t>The stage is set and ready to see your ultimate Fortnite dancing 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325F979-D3F9-4926-81B7-7ACCB31A5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  <a:alpha val="80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40834227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D7313-1626-42CA-9F62-4D82BAAEE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hlinkClick r:id="rId2"/>
            <a:extLst>
              <a:ext uri="{FF2B5EF4-FFF2-40B4-BE49-F238E27FC236}">
                <a16:creationId xmlns:a16="http://schemas.microsoft.com/office/drawing/2014/main" id="{12BC65DD-9119-4576-9A0F-FEEA6A1288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0302" t="24851" r="21528" b="11792"/>
          <a:stretch/>
        </p:blipFill>
        <p:spPr>
          <a:xfrm>
            <a:off x="0" y="0"/>
            <a:ext cx="12192000" cy="686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8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E1F0F2-7694-4C62-8D20-FF84F60BB6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B766E9-0C3E-42BF-B7DA-1541B4D087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5744685" cy="4726276"/>
          </a:xfrm>
        </p:spPr>
        <p:txBody>
          <a:bodyPr anchor="ctr">
            <a:normAutofit/>
          </a:bodyPr>
          <a:lstStyle/>
          <a:p>
            <a:pPr algn="ctr"/>
            <a:r>
              <a:rPr lang="en-GB" sz="2000" b="1" dirty="0">
                <a:solidFill>
                  <a:srgbClr val="FFFFFF"/>
                </a:solidFill>
              </a:rPr>
              <a:t>WELL DONE YOU WERE BRILLIANT!!</a:t>
            </a:r>
          </a:p>
          <a:p>
            <a:pPr algn="ctr"/>
            <a:endParaRPr lang="en-GB" sz="2000" b="1" dirty="0">
              <a:solidFill>
                <a:srgbClr val="FFFFFF"/>
              </a:solidFill>
            </a:endParaRPr>
          </a:p>
          <a:p>
            <a:pPr algn="ctr"/>
            <a:r>
              <a:rPr lang="en-GB" sz="2000" b="1" dirty="0">
                <a:solidFill>
                  <a:srgbClr val="FFFFFF"/>
                </a:solidFill>
              </a:rPr>
              <a:t>I’m hearing you scored 10’s all round, the judges were impressed!</a:t>
            </a:r>
          </a:p>
          <a:p>
            <a:pPr algn="ctr"/>
            <a:endParaRPr lang="en-GB" sz="2000" b="1" dirty="0">
              <a:solidFill>
                <a:srgbClr val="FFFFFF"/>
              </a:solidFill>
            </a:endParaRPr>
          </a:p>
          <a:p>
            <a:pPr algn="ctr"/>
            <a:r>
              <a:rPr lang="en-GB" sz="2000" b="1" dirty="0">
                <a:solidFill>
                  <a:srgbClr val="FFFFFF"/>
                </a:solidFill>
              </a:rPr>
              <a:t>Remember to keep active as best you can, its important we aim to get one hour of exercise a day, try the links below to keep you active while at home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https://www.youtube.com/watch?v=Kyv9iJf0gT8</a:t>
            </a:r>
            <a:r>
              <a:rPr lang="en-GB" sz="2000" dirty="0">
                <a:solidFill>
                  <a:srgbClr val="00B0F0"/>
                </a:solidFill>
              </a:rPr>
              <a:t>   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F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https://www.youtube.com/watch?v=Rizij3icAOU</a:t>
            </a:r>
            <a:r>
              <a:rPr lang="en-GB" sz="2000" dirty="0">
                <a:solidFill>
                  <a:srgbClr val="00B0F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978421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F0000"/>
      </a:accent1>
      <a:accent2>
        <a:srgbClr val="FFFFFF"/>
      </a:accent2>
      <a:accent3>
        <a:srgbClr val="FF0000"/>
      </a:accent3>
      <a:accent4>
        <a:srgbClr val="E76618"/>
      </a:accent4>
      <a:accent5>
        <a:srgbClr val="FFFFFF"/>
      </a:accent5>
      <a:accent6>
        <a:srgbClr val="FF0000"/>
      </a:accent6>
      <a:hlink>
        <a:srgbClr val="FFFFFF"/>
      </a:hlink>
      <a:folHlink>
        <a:srgbClr val="FF00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358</Words>
  <Application>Microsoft Office PowerPoint</Application>
  <PresentationFormat>Widescreen</PresentationFormat>
  <Paragraphs>32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Abadi</vt:lpstr>
      <vt:lpstr>Arial</vt:lpstr>
      <vt:lpstr>Bahnschrift</vt:lpstr>
      <vt:lpstr>Calibri</vt:lpstr>
      <vt:lpstr>Calibri Light</vt:lpstr>
      <vt:lpstr>Office Theme</vt:lpstr>
      <vt:lpstr>Premier League Primary Stars</vt:lpstr>
      <vt:lpstr>Let's get warmed up!</vt:lpstr>
      <vt:lpstr>PowerPoint Presentation</vt:lpstr>
      <vt:lpstr>PowerPoint Presentation</vt:lpstr>
      <vt:lpstr>FORT-NITE FEVER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Premier League Primary Stars</dc:title>
  <dc:creator>Arron Cuttriss</dc:creator>
  <cp:lastModifiedBy>Arron Cuttriss</cp:lastModifiedBy>
  <cp:revision>1</cp:revision>
  <dcterms:created xsi:type="dcterms:W3CDTF">2021-01-22T16:37:23Z</dcterms:created>
  <dcterms:modified xsi:type="dcterms:W3CDTF">2021-01-22T16:37:45Z</dcterms:modified>
</cp:coreProperties>
</file>